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9" r:id="rId3"/>
    <p:sldId id="267" r:id="rId4"/>
    <p:sldId id="258" r:id="rId5"/>
    <p:sldId id="265" r:id="rId6"/>
    <p:sldId id="259" r:id="rId7"/>
    <p:sldId id="260" r:id="rId8"/>
    <p:sldId id="270" r:id="rId9"/>
    <p:sldId id="261" r:id="rId10"/>
    <p:sldId id="262" r:id="rId11"/>
    <p:sldId id="263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50" y="52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1256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0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3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2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02676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55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021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8848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0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D43331F-73E3-4F6A-AB08-3740CD430C2C}" type="datetimeFigureOut">
              <a:rPr lang="en-US" smtClean="0"/>
              <a:t>10-Mar-18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D1B700A-62DC-4893-8266-CD7B4D1808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775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freeimageslive.co.uk/free_stock_image/blank-notebook-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9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azharreflections.blogspot.com/2013/06/my-e-dventures-of-writing.html" TargetMode="External"/><Relationship Id="rId7" Type="http://schemas.openxmlformats.org/officeDocument/2006/relationships/hyperlink" Target="http://graphicdesign.stackexchange.com/questions/55126/what-is-standard-colour-of-squares-or-lines-printing-on-paper-noteboo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3.pn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://azharreflections.blogspot.com/2013/06/my-e-dventures-of-writing.html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605FD-BFCE-4F57-8149-4D7814BCBC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Vocab Work</a:t>
            </a:r>
            <a:br>
              <a:rPr lang="de-AT" dirty="0"/>
            </a:br>
            <a:r>
              <a:rPr lang="de-AT" dirty="0"/>
              <a:t>in English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60F3C-B0A6-4084-AA85-7AE1790BC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122" y="5991560"/>
            <a:ext cx="8757755" cy="742279"/>
          </a:xfrm>
        </p:spPr>
        <p:txBody>
          <a:bodyPr/>
          <a:lstStyle/>
          <a:p>
            <a:r>
              <a:rPr lang="de-AT" dirty="0"/>
              <a:t>Wie lernt man am schnellsten Englisch?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6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F978D-F8AA-489A-A54D-548BC08E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Stretch your memory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AB6142-0982-4020-B57C-AF0A1E252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024" y="1546080"/>
            <a:ext cx="5871239" cy="4816620"/>
          </a:xfrm>
        </p:spPr>
      </p:pic>
    </p:spTree>
    <p:extLst>
      <p:ext uri="{BB962C8B-B14F-4D97-AF65-F5344CB8AC3E}">
        <p14:creationId xmlns:p14="http://schemas.microsoft.com/office/powerpoint/2010/main" val="165577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25956A1-6F8A-45B3-AE68-892EBD9EB33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71" y="1512313"/>
            <a:ext cx="2192116" cy="4158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BF7A0-2E89-42C0-8739-C112333A9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Stretch your memory </a:t>
            </a:r>
            <a:br>
              <a:rPr lang="de-AT" dirty="0"/>
            </a:br>
            <a:endParaRPr lang="en-US" dirty="0"/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D7524DB-E8F2-4075-B074-57D795925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788" y="1995125"/>
            <a:ext cx="2387829" cy="398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F75194E-C9FC-451F-ACA8-25E81360A9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19" y="2414665"/>
            <a:ext cx="2071369" cy="34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E780DBB-E42D-41C3-B435-804F3BC36D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20" y="1644389"/>
            <a:ext cx="2071369" cy="4604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382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F57664D-DB7B-4473-BAEE-85ACB65040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r="11531" b="3823"/>
          <a:stretch/>
        </p:blipFill>
        <p:spPr>
          <a:xfrm flipH="1">
            <a:off x="6124929" y="1081550"/>
            <a:ext cx="3278972" cy="5390707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56B4D0B-F117-4EB0-82E4-E02CCBEAEDE9}"/>
              </a:ext>
            </a:extLst>
          </p:cNvPr>
          <p:cNvSpPr/>
          <p:nvPr/>
        </p:nvSpPr>
        <p:spPr>
          <a:xfrm>
            <a:off x="7945772" y="188217"/>
            <a:ext cx="4334540" cy="1670030"/>
          </a:xfrm>
          <a:prstGeom prst="wedgeEllipseCallout">
            <a:avLst>
              <a:gd name="adj1" fmla="val -51541"/>
              <a:gd name="adj2" fmla="val 519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have a very nice room.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16F61E2-5A7B-44AB-BCCC-5FCFDA8DAE81}"/>
              </a:ext>
            </a:extLst>
          </p:cNvPr>
          <p:cNvSpPr/>
          <p:nvPr/>
        </p:nvSpPr>
        <p:spPr>
          <a:xfrm>
            <a:off x="1052988" y="257711"/>
            <a:ext cx="4512499" cy="1255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 merke mir einen Satz…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2225BAD6-6999-4E35-9F06-1AEF1F8DE7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7811" y="1375339"/>
            <a:ext cx="3706353" cy="5696239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BCD5C10-C985-4AD8-9DB1-8F0D28AB21F4}"/>
              </a:ext>
            </a:extLst>
          </p:cNvPr>
          <p:cNvSpPr/>
          <p:nvPr/>
        </p:nvSpPr>
        <p:spPr>
          <a:xfrm>
            <a:off x="1846966" y="1734955"/>
            <a:ext cx="4330845" cy="1072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Gehe …..möglichst weit… zu meinem Tisch…..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4D335-6663-4977-A02B-854BDEB012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173"/>
          <a:stretch/>
        </p:blipFill>
        <p:spPr>
          <a:xfrm>
            <a:off x="8605563" y="2806995"/>
            <a:ext cx="2775097" cy="35557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84A74-53C8-43FA-B699-770408FDDF59}"/>
              </a:ext>
            </a:extLst>
          </p:cNvPr>
          <p:cNvSpPr txBox="1"/>
          <p:nvPr/>
        </p:nvSpPr>
        <p:spPr>
          <a:xfrm>
            <a:off x="8685306" y="3094140"/>
            <a:ext cx="2615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I have a very nice room. 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96F2EEBD-148D-4653-AC5D-FEE08261CE76}"/>
              </a:ext>
            </a:extLst>
          </p:cNvPr>
          <p:cNvSpPr/>
          <p:nvPr/>
        </p:nvSpPr>
        <p:spPr>
          <a:xfrm>
            <a:off x="7972792" y="115004"/>
            <a:ext cx="4193372" cy="1670030"/>
          </a:xfrm>
          <a:prstGeom prst="wedgeEllipseCallout">
            <a:avLst>
              <a:gd name="adj1" fmla="val -48217"/>
              <a:gd name="adj2" fmla="val 7459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</a:rPr>
              <a:t>It is small, but I like it.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C4D460-C2E3-4324-A123-8AC088FE75CB}"/>
              </a:ext>
            </a:extLst>
          </p:cNvPr>
          <p:cNvSpPr txBox="1"/>
          <p:nvPr/>
        </p:nvSpPr>
        <p:spPr>
          <a:xfrm>
            <a:off x="8685306" y="3776904"/>
            <a:ext cx="2301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It is small, but I like it.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1F44D5-687F-4B34-922C-8FCBC134CD22}"/>
              </a:ext>
            </a:extLst>
          </p:cNvPr>
          <p:cNvSpPr txBox="1"/>
          <p:nvPr/>
        </p:nvSpPr>
        <p:spPr>
          <a:xfrm>
            <a:off x="8772431" y="4728420"/>
            <a:ext cx="212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Bradley Hand ITC" panose="03070402050302030203" pitchFamily="66" charset="0"/>
              </a:rPr>
              <a:t>In my room, is a bed.</a:t>
            </a:r>
            <a:endParaRPr lang="en-US" sz="2400" b="1" dirty="0">
              <a:latin typeface="Bradley Hand ITC" panose="03070402050302030203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67C0B7-8A12-454F-AC75-A40AC8EAFDEF}"/>
              </a:ext>
            </a:extLst>
          </p:cNvPr>
          <p:cNvSpPr txBox="1"/>
          <p:nvPr/>
        </p:nvSpPr>
        <p:spPr>
          <a:xfrm>
            <a:off x="9993110" y="4391543"/>
            <a:ext cx="175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there is </a:t>
            </a:r>
            <a:endParaRPr lang="en-US" sz="24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F0D8E18D-23FF-4617-86B0-55A6649A82D4}"/>
              </a:ext>
            </a:extLst>
          </p:cNvPr>
          <p:cNvSpPr/>
          <p:nvPr/>
        </p:nvSpPr>
        <p:spPr>
          <a:xfrm>
            <a:off x="8193843" y="260070"/>
            <a:ext cx="4113489" cy="1694457"/>
          </a:xfrm>
          <a:prstGeom prst="wedgeEllipseCallout">
            <a:avLst>
              <a:gd name="adj1" fmla="val -52626"/>
              <a:gd name="adj2" fmla="val 5308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my room there is a bed.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50C060-FF13-4593-963B-5F4BDCDB6872}"/>
              </a:ext>
            </a:extLst>
          </p:cNvPr>
          <p:cNvSpPr/>
          <p:nvPr/>
        </p:nvSpPr>
        <p:spPr>
          <a:xfrm>
            <a:off x="2615609" y="2990452"/>
            <a:ext cx="3849008" cy="1027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und schreibe den Satz in mein Heft.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B92EC8B8-62FB-4085-9D5B-109DCE304A60}"/>
              </a:ext>
            </a:extLst>
          </p:cNvPr>
          <p:cNvSpPr/>
          <p:nvPr/>
        </p:nvSpPr>
        <p:spPr>
          <a:xfrm>
            <a:off x="6058352" y="2138384"/>
            <a:ext cx="3979943" cy="1195631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Ich gehe zurück und merke mir den nächsten Satz.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81AB78-9D0A-4312-83E0-A0355DAA7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3859">
            <a:off x="1496159" y="1144626"/>
            <a:ext cx="3706689" cy="5694158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E3E8D75-A46B-4DA0-A7D6-04EDBB4D8731}"/>
              </a:ext>
            </a:extLst>
          </p:cNvPr>
          <p:cNvSpPr/>
          <p:nvPr/>
        </p:nvSpPr>
        <p:spPr>
          <a:xfrm>
            <a:off x="1051856" y="188217"/>
            <a:ext cx="4948558" cy="1288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Überprüfen    CHECK !!!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28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  <p:bldP spid="27" grpId="0" animBg="1"/>
      <p:bldP spid="27" grpId="1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86F5-44C3-4145-A664-F72E844F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ist das so Wichtig?</a:t>
            </a:r>
            <a:endParaRPr lang="en-US" dirty="0"/>
          </a:p>
        </p:txBody>
      </p:sp>
      <p:pic>
        <p:nvPicPr>
          <p:cNvPr id="3" name="Picture 2" descr="A picture containing indoor, colorful&#10;&#10;Description generated with high confidence">
            <a:extLst>
              <a:ext uri="{FF2B5EF4-FFF2-40B4-BE49-F238E27FC236}">
                <a16:creationId xmlns:a16="http://schemas.microsoft.com/office/drawing/2014/main" id="{0541CECC-6E6B-46B7-9A77-5C3FE1AD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5247"/>
          <a:stretch/>
        </p:blipFill>
        <p:spPr>
          <a:xfrm>
            <a:off x="6340839" y="1807401"/>
            <a:ext cx="5329103" cy="377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E229-87DB-4479-B55D-A3EB0F36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0" y="1807401"/>
            <a:ext cx="5329103" cy="3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6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5F82416-10E7-4FD9-9905-E4AB8A887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r="28882" b="2"/>
          <a:stretch/>
        </p:blipFill>
        <p:spPr>
          <a:xfrm rot="5400000">
            <a:off x="5480181" y="444398"/>
            <a:ext cx="5594047" cy="59954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49BA7D-0340-4D85-B8B8-B709597A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659955" cy="1640894"/>
          </a:xfrm>
        </p:spPr>
        <p:txBody>
          <a:bodyPr anchor="t">
            <a:normAutofit/>
          </a:bodyPr>
          <a:lstStyle/>
          <a:p>
            <a:r>
              <a:rPr lang="de-AT" sz="4000" dirty="0"/>
              <a:t>Vokabellisten</a:t>
            </a:r>
            <a:endParaRPr lang="en-US" sz="4000" dirty="0"/>
          </a:p>
        </p:txBody>
      </p:sp>
      <p:pic>
        <p:nvPicPr>
          <p:cNvPr id="7" name="Content Placeholder 6" descr="A picture containing red, train, orange, sitting&#10;&#10;Description generated with high confidence">
            <a:extLst>
              <a:ext uri="{FF2B5EF4-FFF2-40B4-BE49-F238E27FC236}">
                <a16:creationId xmlns:a16="http://schemas.microsoft.com/office/drawing/2014/main" id="{6A4E05F9-50BF-410C-AB98-DC7599DB0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895">
            <a:off x="4693873" y="2013460"/>
            <a:ext cx="5566077" cy="1484286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6E6058A-CDA1-4E70-9C05-85C6A9A02188}"/>
              </a:ext>
            </a:extLst>
          </p:cNvPr>
          <p:cNvSpPr/>
          <p:nvPr/>
        </p:nvSpPr>
        <p:spPr>
          <a:xfrm>
            <a:off x="1500752" y="2984629"/>
            <a:ext cx="2860296" cy="2797799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8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600" dirty="0">
                <a:solidFill>
                  <a:schemeClr val="tx1"/>
                </a:solidFill>
                <a:latin typeface="Bloodlust" pitchFamily="2" charset="0"/>
              </a:rPr>
              <a:t>Nein</a:t>
            </a:r>
          </a:p>
          <a:p>
            <a:pPr algn="ctr"/>
            <a:r>
              <a:rPr lang="de-AT" sz="6600" dirty="0">
                <a:solidFill>
                  <a:schemeClr val="tx1"/>
                </a:solidFill>
                <a:latin typeface="Bloodlust" pitchFamily="2" charset="0"/>
              </a:rPr>
              <a:t>DANKE !!!</a:t>
            </a:r>
            <a:endParaRPr lang="en-US" sz="6600" dirty="0">
              <a:solidFill>
                <a:schemeClr val="tx1"/>
              </a:solidFill>
              <a:latin typeface="Bloodlus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8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FAEC-B76C-4000-81CA-8C467535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Arbeit mit der Vocab Box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E415E9-EA33-41F1-A74C-895D4C2586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5" r="24564" b="8457"/>
          <a:stretch/>
        </p:blipFill>
        <p:spPr>
          <a:xfrm>
            <a:off x="1525163" y="1433468"/>
            <a:ext cx="4281479" cy="345503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3026B92-1198-4D1C-A452-82BABAE9534B}"/>
              </a:ext>
            </a:extLst>
          </p:cNvPr>
          <p:cNvSpPr/>
          <p:nvPr/>
        </p:nvSpPr>
        <p:spPr>
          <a:xfrm>
            <a:off x="8526098" y="1433468"/>
            <a:ext cx="2802104" cy="57822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Vocab practice book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8BDBCF-2989-4611-9AD8-6D5F0EE38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1908" t="7262"/>
          <a:stretch/>
        </p:blipFill>
        <p:spPr>
          <a:xfrm>
            <a:off x="6340839" y="2160398"/>
            <a:ext cx="5347063" cy="37451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A581A0-BA65-447C-B6BE-04C9DBCC3C3F}"/>
              </a:ext>
            </a:extLst>
          </p:cNvPr>
          <p:cNvSpPr txBox="1"/>
          <p:nvPr/>
        </p:nvSpPr>
        <p:spPr>
          <a:xfrm>
            <a:off x="4902926" y="6781138"/>
            <a:ext cx="6069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www.freeimageslive.co.uk/free_stock_image/blank-notebook-jp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2393D52-4C21-4FF4-9A55-C5338450667B}"/>
              </a:ext>
            </a:extLst>
          </p:cNvPr>
          <p:cNvSpPr/>
          <p:nvPr/>
        </p:nvSpPr>
        <p:spPr>
          <a:xfrm rot="1628004">
            <a:off x="3495001" y="3424330"/>
            <a:ext cx="3187398" cy="6856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neue Karten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4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548AF4-6738-49EC-85E4-75F08E46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7052" y="805085"/>
            <a:ext cx="3781425" cy="584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BC0F3-5153-4CF6-863D-E373D79B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1. Walk and Talk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BB934-BF37-4FE0-BAA3-990F8CEB8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3" y="4633186"/>
            <a:ext cx="2982368" cy="203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EA14FAC-CCD9-4373-999A-696E2069B824}"/>
              </a:ext>
            </a:extLst>
          </p:cNvPr>
          <p:cNvSpPr/>
          <p:nvPr/>
        </p:nvSpPr>
        <p:spPr>
          <a:xfrm>
            <a:off x="9003427" y="286884"/>
            <a:ext cx="2075050" cy="980162"/>
          </a:xfrm>
          <a:prstGeom prst="wedgeEllipseCallout">
            <a:avLst>
              <a:gd name="adj1" fmla="val -48280"/>
              <a:gd name="adj2" fmla="val 10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I</a:t>
            </a:r>
            <a:r>
              <a:rPr lang="de-AT" dirty="0"/>
              <a:t> </a:t>
            </a:r>
            <a:r>
              <a:rPr lang="de-AT" b="1" dirty="0"/>
              <a:t>am an only child</a:t>
            </a:r>
            <a:r>
              <a:rPr lang="de-AT" dirty="0"/>
              <a:t>.</a:t>
            </a:r>
            <a:endParaRPr lang="en-US" dirty="0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0230505-CC63-4410-BF82-2424379CEE22}"/>
              </a:ext>
            </a:extLst>
          </p:cNvPr>
          <p:cNvSpPr/>
          <p:nvPr/>
        </p:nvSpPr>
        <p:spPr>
          <a:xfrm>
            <a:off x="9859803" y="776965"/>
            <a:ext cx="2075050" cy="952755"/>
          </a:xfrm>
          <a:prstGeom prst="wedgeEllipseCallout">
            <a:avLst>
              <a:gd name="adj1" fmla="val -53342"/>
              <a:gd name="adj2" fmla="val 635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I am an only child.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E8053-09E5-428C-9491-2A2983B8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0" y="3579594"/>
            <a:ext cx="2950935" cy="20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E8BEF-F9D8-4FDE-9308-F0B4FB1B9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62" y="2550281"/>
            <a:ext cx="3078785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88B38720-8397-4F52-AAC8-8894010B7C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7293"/>
          <a:stretch/>
        </p:blipFill>
        <p:spPr>
          <a:xfrm>
            <a:off x="3520982" y="1207915"/>
            <a:ext cx="3171448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5B6FF54-CD01-4BAA-8500-FDF998012777}"/>
              </a:ext>
            </a:extLst>
          </p:cNvPr>
          <p:cNvSpPr/>
          <p:nvPr/>
        </p:nvSpPr>
        <p:spPr>
          <a:xfrm>
            <a:off x="10244997" y="1276449"/>
            <a:ext cx="1943100" cy="1009551"/>
          </a:xfrm>
          <a:prstGeom prst="wedgeEllipseCallout">
            <a:avLst>
              <a:gd name="adj1" fmla="val -68170"/>
              <a:gd name="adj2" fmla="val 42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I am an only child</a:t>
            </a:r>
            <a:endParaRPr lang="en-US" b="1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FF869F5B-1D18-4D0E-B8C0-D46B9BF1C37B}"/>
              </a:ext>
            </a:extLst>
          </p:cNvPr>
          <p:cNvSpPr/>
          <p:nvPr/>
        </p:nvSpPr>
        <p:spPr>
          <a:xfrm>
            <a:off x="9257176" y="2447924"/>
            <a:ext cx="2172823" cy="7689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Sprechen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8F56D32D-0036-41D2-A110-219CC941EEB5}"/>
              </a:ext>
            </a:extLst>
          </p:cNvPr>
          <p:cNvSpPr/>
          <p:nvPr/>
        </p:nvSpPr>
        <p:spPr>
          <a:xfrm>
            <a:off x="9135376" y="5128281"/>
            <a:ext cx="2199373" cy="662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tx1"/>
                </a:solidFill>
              </a:rPr>
              <a:t>Gehen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6548AF4-6738-49EC-85E4-75F08E46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7052" y="805085"/>
            <a:ext cx="3781425" cy="5841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6BC0F3-5153-4CF6-863D-E373D79B8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Walk and Talk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4BB934-BF37-4FE0-BAA3-990F8CEB8F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3" y="4633186"/>
            <a:ext cx="2982368" cy="2033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BEA14FAC-CCD9-4373-999A-696E2069B824}"/>
              </a:ext>
            </a:extLst>
          </p:cNvPr>
          <p:cNvSpPr/>
          <p:nvPr/>
        </p:nvSpPr>
        <p:spPr>
          <a:xfrm>
            <a:off x="9003427" y="286884"/>
            <a:ext cx="2075050" cy="980162"/>
          </a:xfrm>
          <a:prstGeom prst="wedgeEllipseCallout">
            <a:avLst>
              <a:gd name="adj1" fmla="val -48280"/>
              <a:gd name="adj2" fmla="val 10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My mother is called Renate.</a:t>
            </a:r>
            <a:r>
              <a:rPr lang="de-AT" dirty="0"/>
              <a:t>.</a:t>
            </a:r>
            <a:endParaRPr lang="en-US" dirty="0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D0230505-CC63-4410-BF82-2424379CEE22}"/>
              </a:ext>
            </a:extLst>
          </p:cNvPr>
          <p:cNvSpPr/>
          <p:nvPr/>
        </p:nvSpPr>
        <p:spPr>
          <a:xfrm>
            <a:off x="9859803" y="776965"/>
            <a:ext cx="2075050" cy="952755"/>
          </a:xfrm>
          <a:prstGeom prst="wedgeEllipseCallout">
            <a:avLst>
              <a:gd name="adj1" fmla="val -53342"/>
              <a:gd name="adj2" fmla="val 6356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My mother is called Renate.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E8053-09E5-428C-9491-2A2983B8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90" y="3579594"/>
            <a:ext cx="2950935" cy="20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88B38720-8397-4F52-AAC8-8894010B7C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7293"/>
          <a:stretch/>
        </p:blipFill>
        <p:spPr>
          <a:xfrm>
            <a:off x="2350550" y="2575109"/>
            <a:ext cx="3171448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75B6FF54-CD01-4BAA-8500-FDF998012777}"/>
              </a:ext>
            </a:extLst>
          </p:cNvPr>
          <p:cNvSpPr/>
          <p:nvPr/>
        </p:nvSpPr>
        <p:spPr>
          <a:xfrm>
            <a:off x="10244997" y="1276449"/>
            <a:ext cx="1943100" cy="1009551"/>
          </a:xfrm>
          <a:prstGeom prst="wedgeEllipseCallout">
            <a:avLst>
              <a:gd name="adj1" fmla="val -68170"/>
              <a:gd name="adj2" fmla="val 423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AT" b="1" dirty="0"/>
              <a:t>My mother is called Renate.</a:t>
            </a:r>
            <a:endParaRPr lang="en-US" b="1" dirty="0"/>
          </a:p>
        </p:txBody>
      </p:sp>
      <p:sp>
        <p:nvSpPr>
          <p:cNvPr id="27" name="Arrow: Left 26">
            <a:extLst>
              <a:ext uri="{FF2B5EF4-FFF2-40B4-BE49-F238E27FC236}">
                <a16:creationId xmlns:a16="http://schemas.microsoft.com/office/drawing/2014/main" id="{FF869F5B-1D18-4D0E-B8C0-D46B9BF1C37B}"/>
              </a:ext>
            </a:extLst>
          </p:cNvPr>
          <p:cNvSpPr/>
          <p:nvPr/>
        </p:nvSpPr>
        <p:spPr>
          <a:xfrm>
            <a:off x="9257176" y="2447924"/>
            <a:ext cx="2172823" cy="7689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solidFill>
                  <a:schemeClr val="tx1"/>
                </a:solidFill>
              </a:rPr>
              <a:t>Sprechen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8" name="Arrow: Left 27">
            <a:extLst>
              <a:ext uri="{FF2B5EF4-FFF2-40B4-BE49-F238E27FC236}">
                <a16:creationId xmlns:a16="http://schemas.microsoft.com/office/drawing/2014/main" id="{8F56D32D-0036-41D2-A110-219CC941EEB5}"/>
              </a:ext>
            </a:extLst>
          </p:cNvPr>
          <p:cNvSpPr/>
          <p:nvPr/>
        </p:nvSpPr>
        <p:spPr>
          <a:xfrm>
            <a:off x="9135376" y="5128281"/>
            <a:ext cx="2199373" cy="6629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tx1"/>
                </a:solidFill>
              </a:rPr>
              <a:t>Gehen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BE8BEF-F9D8-4FDE-9308-F0B4FB1B9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062" y="1215291"/>
            <a:ext cx="3078785" cy="200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96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5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ffiti covered wall&#10;&#10;Description generated with high confidence">
            <a:extLst>
              <a:ext uri="{FF2B5EF4-FFF2-40B4-BE49-F238E27FC236}">
                <a16:creationId xmlns:a16="http://schemas.microsoft.com/office/drawing/2014/main" id="{A9AAF57E-5419-47EA-85F5-AEDAA4E7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7348" y="2470017"/>
            <a:ext cx="4140752" cy="325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CAB78-4900-4141-B369-EFF4439EB21B}"/>
              </a:ext>
            </a:extLst>
          </p:cNvPr>
          <p:cNvSpPr txBox="1"/>
          <p:nvPr/>
        </p:nvSpPr>
        <p:spPr>
          <a:xfrm>
            <a:off x="1739554" y="6895510"/>
            <a:ext cx="617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zharreflections.blogspot.com/2013/06/my-e-dventures-of-writ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2" name="Picture 11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FD08722B-4B27-4949-A62B-DBDD3367A8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369">
            <a:off x="1401607" y="1430823"/>
            <a:ext cx="3097851" cy="2226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close up of a logo&#10;&#10;Description generated with high confidence">
            <a:extLst>
              <a:ext uri="{FF2B5EF4-FFF2-40B4-BE49-F238E27FC236}">
                <a16:creationId xmlns:a16="http://schemas.microsoft.com/office/drawing/2014/main" id="{902F831C-2544-4FE9-8D87-2742C0009D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flipH="1">
            <a:off x="2070392" y="3928120"/>
            <a:ext cx="2948173" cy="266818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8EFE8FE-E060-48CA-A816-C16B93D9016D}"/>
              </a:ext>
            </a:extLst>
          </p:cNvPr>
          <p:cNvSpPr txBox="1"/>
          <p:nvPr/>
        </p:nvSpPr>
        <p:spPr>
          <a:xfrm flipH="1">
            <a:off x="2070393" y="6177751"/>
            <a:ext cx="2948173" cy="3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://graphicdesign.stackexchange.com/questions/55126/what-is-standard-colour-of-squares-or-lines-printing-on-paper-notebook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1C4039-CE20-475C-91FF-A13D62779B25}"/>
              </a:ext>
            </a:extLst>
          </p:cNvPr>
          <p:cNvSpPr txBox="1"/>
          <p:nvPr/>
        </p:nvSpPr>
        <p:spPr>
          <a:xfrm>
            <a:off x="2210172" y="4099630"/>
            <a:ext cx="2581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latin typeface="Bradley Hand ITC" panose="03070402050302030203" pitchFamily="66" charset="0"/>
              </a:rPr>
              <a:t>I do not have a sister</a:t>
            </a:r>
            <a:endParaRPr lang="en-US" sz="3600" b="1" dirty="0">
              <a:latin typeface="Bradley Hand ITC" panose="03070402050302030203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CC507E-B68E-4A2B-AC81-5FF2FD71F55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7637">
            <a:off x="1285345" y="1456325"/>
            <a:ext cx="3370812" cy="220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D52B2E8-0480-4F17-A860-C1E3E1C9C1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6" y="4858277"/>
            <a:ext cx="931454" cy="93145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20EA2941-0018-4186-ABD8-B54D8273F1AE}"/>
              </a:ext>
            </a:extLst>
          </p:cNvPr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2. Write and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ffiti covered wall&#10;&#10;Description generated with high confidence">
            <a:extLst>
              <a:ext uri="{FF2B5EF4-FFF2-40B4-BE49-F238E27FC236}">
                <a16:creationId xmlns:a16="http://schemas.microsoft.com/office/drawing/2014/main" id="{A9AAF57E-5419-47EA-85F5-AEDAA4E72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34676" y="1909535"/>
            <a:ext cx="4140752" cy="3259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1CAB78-4900-4141-B369-EFF4439EB21B}"/>
              </a:ext>
            </a:extLst>
          </p:cNvPr>
          <p:cNvSpPr txBox="1"/>
          <p:nvPr/>
        </p:nvSpPr>
        <p:spPr>
          <a:xfrm>
            <a:off x="1739554" y="6895510"/>
            <a:ext cx="6175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zharreflections.blogspot.com/2013/06/my-e-dventures-of-writing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BY-NC-SA</a:t>
            </a:r>
            <a:endParaRPr lang="en-US" sz="900"/>
          </a:p>
        </p:txBody>
      </p:sp>
      <p:pic>
        <p:nvPicPr>
          <p:cNvPr id="12" name="Picture 11" descr="A picture containing animal&#10;&#10;Description generated with high confidence">
            <a:extLst>
              <a:ext uri="{FF2B5EF4-FFF2-40B4-BE49-F238E27FC236}">
                <a16:creationId xmlns:a16="http://schemas.microsoft.com/office/drawing/2014/main" id="{FD08722B-4B27-4949-A62B-DBDD3367A8F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2369">
            <a:off x="1620529" y="854399"/>
            <a:ext cx="3162555" cy="2273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B18869-14A1-4AEA-A34E-EFD1E8AD82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102">
            <a:off x="1553408" y="1280086"/>
            <a:ext cx="3296794" cy="2316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1D68BC-4164-4859-86EB-6DEE44D25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6720" y="3756552"/>
            <a:ext cx="2944623" cy="26702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284623-7E3C-4C38-B8E4-96938350F0D2}"/>
              </a:ext>
            </a:extLst>
          </p:cNvPr>
          <p:cNvSpPr txBox="1"/>
          <p:nvPr/>
        </p:nvSpPr>
        <p:spPr>
          <a:xfrm>
            <a:off x="2876550" y="4286250"/>
            <a:ext cx="250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 dirty="0">
                <a:latin typeface="Bradley Hand ITC" panose="03070402050302030203" pitchFamily="66" charset="0"/>
              </a:rPr>
              <a:t>Where does your onkl live? </a:t>
            </a:r>
            <a:endParaRPr lang="en-US" sz="2800" b="1" dirty="0">
              <a:latin typeface="Bradley Hand ITC" panose="03070402050302030203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FDDD8E-880A-4924-8648-F4BF44976E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098">
            <a:off x="1184672" y="1094966"/>
            <a:ext cx="3822489" cy="260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70419395-C82B-4C6A-9114-47A36943E7A0}"/>
              </a:ext>
            </a:extLst>
          </p:cNvPr>
          <p:cNvSpPr/>
          <p:nvPr/>
        </p:nvSpPr>
        <p:spPr>
          <a:xfrm rot="20969408">
            <a:off x="2910584" y="2063203"/>
            <a:ext cx="790575" cy="445879"/>
          </a:xfrm>
          <a:prstGeom prst="ellipse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415DC5-19C7-477C-AD5B-143175D7C955}"/>
              </a:ext>
            </a:extLst>
          </p:cNvPr>
          <p:cNvSpPr/>
          <p:nvPr/>
        </p:nvSpPr>
        <p:spPr>
          <a:xfrm>
            <a:off x="3689608" y="4697876"/>
            <a:ext cx="878958" cy="477054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55711-C009-4AF1-AD5D-8F21F7147487}"/>
              </a:ext>
            </a:extLst>
          </p:cNvPr>
          <p:cNvSpPr txBox="1"/>
          <p:nvPr/>
        </p:nvSpPr>
        <p:spPr>
          <a:xfrm>
            <a:off x="3571115" y="5168760"/>
            <a:ext cx="130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uncle</a:t>
            </a:r>
            <a:endParaRPr lang="en-US" sz="36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A9E46-F28C-4C7D-8D99-B86AD61E815F}"/>
              </a:ext>
            </a:extLst>
          </p:cNvPr>
          <p:cNvSpPr txBox="1">
            <a:spLocks/>
          </p:cNvSpPr>
          <p:nvPr/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/>
              <a:t>Write and check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2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D6CE9D5-28BB-4329-B5E2-B06131F27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11" title="right scallop background shape">
            <a:extLst>
              <a:ext uri="{FF2B5EF4-FFF2-40B4-BE49-F238E27FC236}">
                <a16:creationId xmlns:a16="http://schemas.microsoft.com/office/drawing/2014/main" id="{E2B1BC2F-AEBF-4990-A7F9-197AAF28BC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48664" y="0"/>
            <a:ext cx="4643336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6" title="left edge border">
            <a:extLst>
              <a:ext uri="{FF2B5EF4-FFF2-40B4-BE49-F238E27FC236}">
                <a16:creationId xmlns:a16="http://schemas.microsoft.com/office/drawing/2014/main" id="{8D9F7D40-5D59-4F59-A331-D8F7710AC9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Content Placeholder 4" descr="A close up of text on a whiteboard&#10;&#10;Description generated with very high confidence">
            <a:extLst>
              <a:ext uri="{FF2B5EF4-FFF2-40B4-BE49-F238E27FC236}">
                <a16:creationId xmlns:a16="http://schemas.microsoft.com/office/drawing/2014/main" id="{1C411BCA-A493-4317-9FDD-CD3C021891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r="25253"/>
          <a:stretch/>
        </p:blipFill>
        <p:spPr>
          <a:xfrm rot="5400000">
            <a:off x="646821" y="1011853"/>
            <a:ext cx="5937003" cy="499877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6643747-203A-4536-8EF6-7E468FE3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611" y="1655064"/>
            <a:ext cx="3802324" cy="4250435"/>
          </a:xfrm>
        </p:spPr>
        <p:txBody>
          <a:bodyPr>
            <a:normAutofit/>
          </a:bodyPr>
          <a:lstStyle/>
          <a:p>
            <a:r>
              <a:rPr lang="de-AT" sz="3200" u="sng" dirty="0">
                <a:solidFill>
                  <a:schemeClr val="accent1"/>
                </a:solidFill>
              </a:rPr>
              <a:t>Faustregel</a:t>
            </a:r>
          </a:p>
          <a:p>
            <a:endParaRPr lang="de-AT" sz="3200" dirty="0">
              <a:solidFill>
                <a:schemeClr val="accent1"/>
              </a:solidFill>
            </a:endParaRPr>
          </a:p>
          <a:p>
            <a:r>
              <a:rPr lang="de-AT" sz="3200" dirty="0">
                <a:solidFill>
                  <a:schemeClr val="accent1"/>
                </a:solidFill>
              </a:rPr>
              <a:t>10 Kärtchen pro Tag</a:t>
            </a:r>
          </a:p>
          <a:p>
            <a:r>
              <a:rPr lang="de-AT" sz="3200" dirty="0">
                <a:solidFill>
                  <a:schemeClr val="accent1"/>
                </a:solidFill>
              </a:rPr>
              <a:t>oder</a:t>
            </a:r>
          </a:p>
          <a:p>
            <a:r>
              <a:rPr lang="de-AT" sz="3200" dirty="0">
                <a:solidFill>
                  <a:schemeClr val="accent1"/>
                </a:solidFill>
              </a:rPr>
              <a:t>10 Minuten pro Tag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3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86F5-44C3-4145-A664-F72E844F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ist das so Wichtig?</a:t>
            </a:r>
            <a:endParaRPr lang="en-US" dirty="0"/>
          </a:p>
        </p:txBody>
      </p:sp>
      <p:pic>
        <p:nvPicPr>
          <p:cNvPr id="3" name="Picture 2" descr="A picture containing indoor, colorful&#10;&#10;Description generated with high confidence">
            <a:extLst>
              <a:ext uri="{FF2B5EF4-FFF2-40B4-BE49-F238E27FC236}">
                <a16:creationId xmlns:a16="http://schemas.microsoft.com/office/drawing/2014/main" id="{0541CECC-6E6B-46B7-9A77-5C3FE1ADD6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b="5247"/>
          <a:stretch/>
        </p:blipFill>
        <p:spPr>
          <a:xfrm>
            <a:off x="6340839" y="1807401"/>
            <a:ext cx="5329103" cy="3771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3E229-87DB-4479-B55D-A3EB0F36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30" y="1807401"/>
            <a:ext cx="5329103" cy="3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6041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552</TotalTime>
  <Words>246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Bloodlust</vt:lpstr>
      <vt:lpstr>Bradley Hand ITC</vt:lpstr>
      <vt:lpstr>Gill Sans MT</vt:lpstr>
      <vt:lpstr>Impact</vt:lpstr>
      <vt:lpstr>Badge</vt:lpstr>
      <vt:lpstr>Vocab Work in English</vt:lpstr>
      <vt:lpstr>Vokabellisten</vt:lpstr>
      <vt:lpstr>Arbeit mit der Vocab Box</vt:lpstr>
      <vt:lpstr>1. Walk and Talk</vt:lpstr>
      <vt:lpstr>Walk and Talk</vt:lpstr>
      <vt:lpstr>PowerPoint Presentation</vt:lpstr>
      <vt:lpstr>PowerPoint Presentation</vt:lpstr>
      <vt:lpstr>PowerPoint Presentation</vt:lpstr>
      <vt:lpstr>Warum ist das so Wichtig?</vt:lpstr>
      <vt:lpstr>Stretch your memory</vt:lpstr>
      <vt:lpstr>Stretch your memory  </vt:lpstr>
      <vt:lpstr>PowerPoint Presentation</vt:lpstr>
      <vt:lpstr>Warum ist das so Wichtig?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Elisabeth Poelzleitner</dc:creator>
  <cp:lastModifiedBy>Elisabeth Poelzleitner</cp:lastModifiedBy>
  <cp:revision>33</cp:revision>
  <dcterms:created xsi:type="dcterms:W3CDTF">2018-03-09T16:58:07Z</dcterms:created>
  <dcterms:modified xsi:type="dcterms:W3CDTF">2018-03-10T17:58:00Z</dcterms:modified>
</cp:coreProperties>
</file>