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0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1E55D3-15C5-40B3-B08F-11CD85B36F63}" type="datetimeFigureOut">
              <a:rPr lang="fr-FR" smtClean="0"/>
              <a:t>08/11/2015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550E5C-6480-45C2-8047-D8BB6DEF39E5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mTDs0lvFuM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Benjamin </a:t>
            </a:r>
            <a:r>
              <a:rPr lang="fr-FR" dirty="0" err="1" smtClean="0"/>
              <a:t>Button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5013176"/>
            <a:ext cx="6172200" cy="1371600"/>
          </a:xfrm>
        </p:spPr>
        <p:txBody>
          <a:bodyPr/>
          <a:lstStyle/>
          <a:p>
            <a:r>
              <a:rPr lang="fr-FR" dirty="0" smtClean="0"/>
              <a:t>If </a:t>
            </a:r>
            <a:r>
              <a:rPr lang="fr-FR" dirty="0" err="1" smtClean="0"/>
              <a:t>only</a:t>
            </a:r>
            <a:r>
              <a:rPr lang="fr-FR" dirty="0"/>
              <a:t> </a:t>
            </a:r>
            <a:r>
              <a:rPr lang="fr-FR" dirty="0" smtClean="0"/>
              <a:t>one </a:t>
            </a:r>
            <a:r>
              <a:rPr lang="fr-FR" dirty="0" err="1" smtClean="0"/>
              <a:t>thing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</a:t>
            </a:r>
            <a:r>
              <a:rPr lang="fr-FR" dirty="0" err="1" smtClean="0"/>
              <a:t>happened</a:t>
            </a:r>
            <a:r>
              <a:rPr lang="fr-FR" dirty="0" smtClean="0"/>
              <a:t> </a:t>
            </a:r>
            <a:r>
              <a:rPr lang="fr-FR" dirty="0" err="1" smtClean="0"/>
              <a:t>differently</a:t>
            </a:r>
            <a:r>
              <a:rPr lang="fr-FR" dirty="0" smtClean="0"/>
              <a:t>…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52736"/>
            <a:ext cx="1676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535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Watch the </a:t>
            </a:r>
            <a:r>
              <a:rPr lang="fr-FR" dirty="0" err="1" smtClean="0">
                <a:hlinkClick r:id="rId2"/>
              </a:rPr>
              <a:t>Scene</a:t>
            </a:r>
            <a:r>
              <a:rPr lang="fr-FR" dirty="0" smtClean="0">
                <a:hlinkClick r:id="rId2"/>
              </a:rPr>
              <a:t> </a:t>
            </a:r>
            <a:endParaRPr lang="fr-F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and </a:t>
            </a:r>
            <a:r>
              <a:rPr lang="fr-FR" dirty="0" err="1" smtClean="0"/>
              <a:t>take</a:t>
            </a:r>
            <a:r>
              <a:rPr lang="fr-FR" dirty="0" smtClean="0"/>
              <a:t> notes</a:t>
            </a:r>
          </a:p>
          <a:p>
            <a:endParaRPr lang="fr-FR" dirty="0"/>
          </a:p>
          <a:p>
            <a:endParaRPr lang="fr-F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936" y="1124744"/>
            <a:ext cx="3883025" cy="272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8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If </a:t>
            </a:r>
            <a:r>
              <a:rPr lang="fr-FR" dirty="0" err="1" smtClean="0"/>
              <a:t>only</a:t>
            </a:r>
            <a:r>
              <a:rPr lang="fr-FR" dirty="0" smtClean="0"/>
              <a:t>….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if only</a:t>
            </a:r>
            <a:r>
              <a:rPr lang="en-US" dirty="0"/>
              <a:t> the shoelace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		 hadn’t</a:t>
            </a:r>
            <a:r>
              <a:rPr lang="en-US" dirty="0" smtClean="0"/>
              <a:t> </a:t>
            </a:r>
            <a:r>
              <a:rPr lang="en-US" b="1" dirty="0"/>
              <a:t>broken</a:t>
            </a:r>
            <a:r>
              <a:rPr lang="en-US" dirty="0"/>
              <a:t>…</a:t>
            </a:r>
            <a:endParaRPr lang="de-AT" dirty="0"/>
          </a:p>
          <a:p>
            <a:pPr marL="0" indent="0">
              <a:buNone/>
            </a:pPr>
            <a:r>
              <a:rPr lang="en-US" dirty="0"/>
              <a:t>or (</a:t>
            </a:r>
            <a:r>
              <a:rPr lang="en-US" b="1" dirty="0"/>
              <a:t>if)</a:t>
            </a:r>
            <a:r>
              <a:rPr lang="en-US" dirty="0"/>
              <a:t> the delivery truck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had </a:t>
            </a:r>
            <a:r>
              <a:rPr lang="en-US" b="1" dirty="0"/>
              <a:t>moved</a:t>
            </a:r>
            <a:r>
              <a:rPr lang="en-US" dirty="0"/>
              <a:t> moments earlier</a:t>
            </a:r>
            <a:endParaRPr lang="de-AT" dirty="0"/>
          </a:p>
          <a:p>
            <a:pPr marL="0" indent="0">
              <a:buNone/>
            </a:pPr>
            <a:r>
              <a:rPr lang="en-US" dirty="0" smtClean="0"/>
              <a:t>or </a:t>
            </a:r>
            <a:r>
              <a:rPr lang="en-US" dirty="0"/>
              <a:t>(i</a:t>
            </a:r>
            <a:r>
              <a:rPr lang="en-US" b="1" dirty="0"/>
              <a:t>f)</a:t>
            </a:r>
            <a:r>
              <a:rPr lang="en-US" dirty="0"/>
              <a:t> the package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had </a:t>
            </a:r>
            <a:r>
              <a:rPr lang="en-US" b="1" dirty="0"/>
              <a:t>been wrapped</a:t>
            </a:r>
            <a:r>
              <a:rPr lang="en-US" dirty="0"/>
              <a:t> and ready...</a:t>
            </a:r>
            <a:endParaRPr lang="de-AT" dirty="0"/>
          </a:p>
          <a:p>
            <a:pPr marL="0" indent="0">
              <a:buNone/>
            </a:pPr>
            <a:r>
              <a:rPr lang="en-US" dirty="0"/>
              <a:t>…because the girls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hadn’t </a:t>
            </a:r>
            <a:r>
              <a:rPr lang="en-US" b="1" dirty="0"/>
              <a:t>broken up</a:t>
            </a:r>
            <a:r>
              <a:rPr lang="en-US" dirty="0"/>
              <a:t> with her </a:t>
            </a:r>
            <a:r>
              <a:rPr lang="en-US" dirty="0" smtClean="0"/>
              <a:t>			  boyfriend</a:t>
            </a:r>
            <a:r>
              <a:rPr lang="en-US" dirty="0"/>
              <a:t>…</a:t>
            </a:r>
            <a:endParaRPr lang="de-AT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6632"/>
            <a:ext cx="167640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6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…or </a:t>
            </a:r>
            <a:r>
              <a:rPr lang="en-US" b="1" dirty="0" smtClean="0"/>
              <a:t>if</a:t>
            </a:r>
            <a:r>
              <a:rPr lang="en-US" dirty="0" smtClean="0"/>
              <a:t> the man </a:t>
            </a:r>
          </a:p>
          <a:p>
            <a:pPr marL="0" indent="0">
              <a:buNone/>
            </a:pPr>
            <a:r>
              <a:rPr lang="en-US" b="1" dirty="0" smtClean="0"/>
              <a:t>		had </a:t>
            </a:r>
            <a:r>
              <a:rPr lang="en-US" b="1" dirty="0"/>
              <a:t>set</a:t>
            </a:r>
            <a:r>
              <a:rPr lang="en-US" dirty="0"/>
              <a:t> his alarm and </a:t>
            </a:r>
            <a:r>
              <a:rPr lang="en-US" b="1" dirty="0"/>
              <a:t>got</a:t>
            </a:r>
            <a:r>
              <a:rPr lang="en-US" dirty="0"/>
              <a:t> up five </a:t>
            </a:r>
            <a:r>
              <a:rPr lang="en-US" dirty="0" smtClean="0"/>
              <a:t>		minutes earlier</a:t>
            </a:r>
          </a:p>
          <a:p>
            <a:pPr marL="0" indent="0">
              <a:buNone/>
            </a:pPr>
            <a:r>
              <a:rPr lang="en-US" dirty="0" smtClean="0"/>
              <a:t>…or </a:t>
            </a:r>
            <a:r>
              <a:rPr lang="en-US" b="1" dirty="0" smtClean="0"/>
              <a:t>(if)</a:t>
            </a:r>
            <a:r>
              <a:rPr lang="en-US" dirty="0" smtClean="0"/>
              <a:t> the taxi driver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hadn’t </a:t>
            </a:r>
            <a:r>
              <a:rPr lang="en-US" dirty="0" smtClean="0"/>
              <a:t>stopped for a cup of coffee…</a:t>
            </a:r>
            <a:endParaRPr lang="de-AT" dirty="0" smtClean="0"/>
          </a:p>
          <a:p>
            <a:pPr marL="0" indent="0">
              <a:buNone/>
            </a:pPr>
            <a:r>
              <a:rPr lang="en-US" dirty="0" smtClean="0"/>
              <a:t>…</a:t>
            </a:r>
            <a:r>
              <a:rPr lang="en-US" dirty="0"/>
              <a:t>or </a:t>
            </a:r>
            <a:r>
              <a:rPr lang="en-US" b="1" dirty="0"/>
              <a:t>(if)</a:t>
            </a:r>
            <a:r>
              <a:rPr lang="en-US" dirty="0"/>
              <a:t> the woman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had </a:t>
            </a:r>
            <a:r>
              <a:rPr lang="en-US" b="1" dirty="0"/>
              <a:t>remembered</a:t>
            </a:r>
            <a:r>
              <a:rPr lang="en-US" dirty="0"/>
              <a:t> her coat…</a:t>
            </a:r>
            <a:endParaRPr lang="de-AT" dirty="0"/>
          </a:p>
          <a:p>
            <a:pPr marL="0" indent="0">
              <a:buNone/>
            </a:pPr>
            <a:r>
              <a:rPr lang="en-US" dirty="0"/>
              <a:t>…and </a:t>
            </a:r>
            <a:r>
              <a:rPr lang="en-US" dirty="0" smtClean="0"/>
              <a:t>	</a:t>
            </a:r>
            <a:r>
              <a:rPr lang="en-US" b="1" dirty="0" smtClean="0"/>
              <a:t>had </a:t>
            </a:r>
            <a:r>
              <a:rPr lang="en-US" b="1" dirty="0"/>
              <a:t>gotten</a:t>
            </a:r>
            <a:r>
              <a:rPr lang="en-US" dirty="0"/>
              <a:t> into an earlier cab…</a:t>
            </a:r>
            <a:endParaRPr lang="de-AT" dirty="0"/>
          </a:p>
          <a:p>
            <a:endParaRPr lang="de-AT" dirty="0"/>
          </a:p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4624"/>
            <a:ext cx="167640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60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Daisy and her friend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	would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have crossed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the street…</a:t>
            </a:r>
            <a:endParaRPr lang="de-A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the taxi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	would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have driven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by them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But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life being what it is… a series of intersecting lines and incidents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Out of anyone’s control .</a:t>
            </a:r>
            <a:endParaRPr lang="de-A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taxi did not go by…and the driver was momentarily distracted.</a:t>
            </a:r>
            <a:endParaRPr lang="de-A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he didn’t see Daisy crossing the street.</a:t>
            </a:r>
            <a:endParaRPr lang="de-A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that taxi hit Daisy … and her leg was crushed</a:t>
            </a:r>
            <a:r>
              <a:rPr lang="en-US" dirty="0"/>
              <a:t>.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0"/>
            <a:ext cx="167640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8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90545" cy="128215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err="1" smtClean="0"/>
              <a:t>Now</a:t>
            </a:r>
            <a:r>
              <a:rPr lang="fr-FR" dirty="0" smtClean="0"/>
              <a:t> do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…</a:t>
            </a:r>
            <a:br>
              <a:rPr lang="fr-FR" dirty="0" smtClean="0"/>
            </a:b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life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if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hadn’t</a:t>
            </a:r>
            <a:r>
              <a:rPr lang="fr-FR" dirty="0" smtClean="0"/>
              <a:t> been </a:t>
            </a:r>
            <a:r>
              <a:rPr lang="fr-FR" dirty="0" err="1" smtClean="0"/>
              <a:t>accepted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GIBS?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If I </a:t>
            </a:r>
            <a:r>
              <a:rPr lang="fr-FR" b="1" dirty="0" err="1" smtClean="0"/>
              <a:t>hadn’t</a:t>
            </a:r>
            <a:r>
              <a:rPr lang="fr-FR" b="1" dirty="0" smtClean="0"/>
              <a:t> been </a:t>
            </a:r>
            <a:r>
              <a:rPr lang="fr-FR" b="1" dirty="0" err="1" smtClean="0"/>
              <a:t>accepted</a:t>
            </a:r>
            <a:r>
              <a:rPr lang="fr-FR" b="1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GIBS…</a:t>
            </a:r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49652"/>
            <a:ext cx="8080201" cy="91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2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46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Oriel</vt:lpstr>
      <vt:lpstr>Benjamin Button</vt:lpstr>
      <vt:lpstr>Watch the Scene </vt:lpstr>
      <vt:lpstr>If only….</vt:lpstr>
      <vt:lpstr>PowerPoint Presentation</vt:lpstr>
      <vt:lpstr>PowerPoint Presentation</vt:lpstr>
      <vt:lpstr>Now do your own… What would your life be like if you hadn’t been accepted at GIBS?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Benjamin Button</dc:title>
  <dc:creator>lp</dc:creator>
  <cp:lastModifiedBy>Lis Polzleitner</cp:lastModifiedBy>
  <cp:revision>11</cp:revision>
  <dcterms:created xsi:type="dcterms:W3CDTF">2012-11-30T15:49:23Z</dcterms:created>
  <dcterms:modified xsi:type="dcterms:W3CDTF">2015-11-08T16:54:11Z</dcterms:modified>
</cp:coreProperties>
</file>