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2" r:id="rId4"/>
    <p:sldId id="261" r:id="rId5"/>
    <p:sldId id="260" r:id="rId6"/>
    <p:sldId id="259" r:id="rId7"/>
    <p:sldId id="258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en-A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7" autoAdjust="0"/>
    <p:restoredTop sz="94660"/>
  </p:normalViewPr>
  <p:slideViewPr>
    <p:cSldViewPr snapToGrid="0">
      <p:cViewPr varScale="1">
        <p:scale>
          <a:sx n="63" d="100"/>
          <a:sy n="63" d="100"/>
        </p:scale>
        <p:origin x="796" y="2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2B56E3-7AB1-8881-8108-69EC679C99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T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04782DE-C367-98B6-DBFC-A0D18A6C79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BF1123-F0ED-B531-A679-362435188F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31EF9-09D8-4FF6-A369-C1FB2843852E}" type="datetimeFigureOut">
              <a:rPr lang="en-AT" smtClean="0"/>
              <a:t>23/01/2026</a:t>
            </a:fld>
            <a:endParaRPr lang="en-A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D6DE68-47CF-06CF-8767-9D133E2298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3EC5A9-1B05-76F8-549E-52CF42E2F0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7C851-0A50-47B0-97FF-2D813DAE8731}" type="slidenum">
              <a:rPr lang="en-AT" smtClean="0"/>
              <a:t>‹#›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28747725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A65BEF-224E-FBFA-8B52-A90B9858B1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F82BE74-4CD1-C805-FB0A-936587045D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928AE6-4B98-C48B-C012-EEF7F7BA6A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31EF9-09D8-4FF6-A369-C1FB2843852E}" type="datetimeFigureOut">
              <a:rPr lang="en-AT" smtClean="0"/>
              <a:t>23/01/2026</a:t>
            </a:fld>
            <a:endParaRPr lang="en-A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A98EE7-29D2-713D-FBAE-9D19C111A7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AA2DB5-4F24-F7AA-C071-CB37ED8EEE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7C851-0A50-47B0-97FF-2D813DAE8731}" type="slidenum">
              <a:rPr lang="en-AT" smtClean="0"/>
              <a:t>‹#›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10403023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5AE95AE-6A7C-DD21-9F93-006AE3D307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175D354-7238-1C10-35F1-5DBD986C7F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885FAD-D0DD-F99A-4882-30CDADAA6A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31EF9-09D8-4FF6-A369-C1FB2843852E}" type="datetimeFigureOut">
              <a:rPr lang="en-AT" smtClean="0"/>
              <a:t>23/01/2026</a:t>
            </a:fld>
            <a:endParaRPr lang="en-A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BCC025-8456-5E48-0D53-C0E41D7F5A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626132-864A-8DA5-8E3D-D906251509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7C851-0A50-47B0-97FF-2D813DAE8731}" type="slidenum">
              <a:rPr lang="en-AT" smtClean="0"/>
              <a:t>‹#›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20956479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31393A-754D-FCEF-2846-307BF56322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5C5065-41F1-2C8D-C393-E34A304C3F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944E8E-D32A-04A1-5D39-DA13D36BC4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31EF9-09D8-4FF6-A369-C1FB2843852E}" type="datetimeFigureOut">
              <a:rPr lang="en-AT" smtClean="0"/>
              <a:t>23/01/2026</a:t>
            </a:fld>
            <a:endParaRPr lang="en-A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A55430-F8BB-C547-DD65-76C7ECB0AF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D30259-58ED-6D4F-5BF8-1F01F7CA3F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7C851-0A50-47B0-97FF-2D813DAE8731}" type="slidenum">
              <a:rPr lang="en-AT" smtClean="0"/>
              <a:t>‹#›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18617733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216F-C4BD-0833-09A2-89A0C4E5D9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2FEB89-678E-C5FA-335B-4987B7A3ED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46AADD-7B5D-E190-4F96-5772F2C7B0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31EF9-09D8-4FF6-A369-C1FB2843852E}" type="datetimeFigureOut">
              <a:rPr lang="en-AT" smtClean="0"/>
              <a:t>23/01/2026</a:t>
            </a:fld>
            <a:endParaRPr lang="en-A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FD0EDF-0A6A-6339-F1DE-DC2F253795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92EBA1-0A30-25C6-E783-25A6619E2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7C851-0A50-47B0-97FF-2D813DAE8731}" type="slidenum">
              <a:rPr lang="en-AT" smtClean="0"/>
              <a:t>‹#›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7008651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91771A-07CC-5AAD-381A-54A6735232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620ECB-70D9-0E12-452D-F230F3340A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87308F-D762-8C2E-B7EC-65D5B2854C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T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371D04-9C4D-9D04-541F-12B99576F2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31EF9-09D8-4FF6-A369-C1FB2843852E}" type="datetimeFigureOut">
              <a:rPr lang="en-AT" smtClean="0"/>
              <a:t>23/01/2026</a:t>
            </a:fld>
            <a:endParaRPr lang="en-A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F42E53-18AD-459F-CA21-49CF4E7AA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DED59C-C35F-55D8-06F8-62F96A99FF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7C851-0A50-47B0-97FF-2D813DAE8731}" type="slidenum">
              <a:rPr lang="en-AT" smtClean="0"/>
              <a:t>‹#›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231448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9DE2AB-80B9-4AB7-D764-F277C22640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F1E027-154D-2445-50F4-33E52225F5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02ECD3-BD6B-D4FB-61D8-57A5D8E2E6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C355433-01C8-6900-37F6-50095DF4F67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EEADD84-F7D6-45AC-EC48-5344E2E42FB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T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AF2DEBB-B4F2-43B8-F296-9403964AA7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31EF9-09D8-4FF6-A369-C1FB2843852E}" type="datetimeFigureOut">
              <a:rPr lang="en-AT" smtClean="0"/>
              <a:t>23/01/2026</a:t>
            </a:fld>
            <a:endParaRPr lang="en-AT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024D78A-ECDE-342E-F300-7A204C2576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T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148E1ED-531D-1FCD-4B3E-51D3EADB07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7C851-0A50-47B0-97FF-2D813DAE8731}" type="slidenum">
              <a:rPr lang="en-AT" smtClean="0"/>
              <a:t>‹#›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37332917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E53952-A366-4B80-BFD2-CE73331AB4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7E27D17-0781-73A5-D3C9-C730ECCB43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31EF9-09D8-4FF6-A369-C1FB2843852E}" type="datetimeFigureOut">
              <a:rPr lang="en-AT" smtClean="0"/>
              <a:t>23/01/2026</a:t>
            </a:fld>
            <a:endParaRPr lang="en-A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66152BE-7546-9FA4-C1C4-7D848A3575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E610BC6-5B22-DDD0-0EE5-0883F0425C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7C851-0A50-47B0-97FF-2D813DAE8731}" type="slidenum">
              <a:rPr lang="en-AT" smtClean="0"/>
              <a:t>‹#›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41740564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2F5455-C83D-C040-A213-ACD07F8210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31EF9-09D8-4FF6-A369-C1FB2843852E}" type="datetimeFigureOut">
              <a:rPr lang="en-AT" smtClean="0"/>
              <a:t>23/01/2026</a:t>
            </a:fld>
            <a:endParaRPr lang="en-A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C17B5BB-A19A-ABC7-6135-16618E812D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9813FF-E012-EB27-2441-1DD5273CC0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7C851-0A50-47B0-97FF-2D813DAE8731}" type="slidenum">
              <a:rPr lang="en-AT" smtClean="0"/>
              <a:t>‹#›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4714608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134621-B3A5-5149-53C4-5A6BA26BFE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77D124-7286-39AA-CEF0-455E0FEEA6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F72ABDC-C6C4-9F1B-1041-B98B319113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BD3420-2CD6-D323-B7A8-0636047416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31EF9-09D8-4FF6-A369-C1FB2843852E}" type="datetimeFigureOut">
              <a:rPr lang="en-AT" smtClean="0"/>
              <a:t>23/01/2026</a:t>
            </a:fld>
            <a:endParaRPr lang="en-A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FDF0A0-19F4-C282-F896-6296060EB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634F47-7B7F-2897-F220-5508C87033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7C851-0A50-47B0-97FF-2D813DAE8731}" type="slidenum">
              <a:rPr lang="en-AT" smtClean="0"/>
              <a:t>‹#›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34836441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5B4054-96F4-E582-FC98-C85322C6E5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T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614A153-60F9-0150-F8D3-6B6ED1A144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9E9E29-A1FE-0846-3500-676B50999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7903E1-7C9E-70AF-9E58-AD1DCE3C6A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31EF9-09D8-4FF6-A369-C1FB2843852E}" type="datetimeFigureOut">
              <a:rPr lang="en-AT" smtClean="0"/>
              <a:t>23/01/2026</a:t>
            </a:fld>
            <a:endParaRPr lang="en-A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D6EB43-552C-68EE-EDC4-544F8D22A5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4BE4B7-5FD8-E7F7-716A-145FFCA7D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7C851-0A50-47B0-97FF-2D813DAE8731}" type="slidenum">
              <a:rPr lang="en-AT" smtClean="0"/>
              <a:t>‹#›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32509257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205CAC0-EE7C-9471-7617-CFE9B62A22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4E607D-9333-085F-2883-9CE3D6F197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96AEC5-BC1D-B7BE-7433-34ECB4B798B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931EF9-09D8-4FF6-A369-C1FB2843852E}" type="datetimeFigureOut">
              <a:rPr lang="en-AT" smtClean="0"/>
              <a:t>23/01/2026</a:t>
            </a:fld>
            <a:endParaRPr lang="en-A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55F371-D7CB-2950-F658-AAAD0CAB43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A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B41028-A83E-221C-8C72-D6D2BCE9C4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3C7C851-0A50-47B0-97FF-2D813DAE8731}" type="slidenum">
              <a:rPr lang="en-AT" smtClean="0"/>
              <a:t>‹#›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3918552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A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F828D28-8E09-41CC-8229-3070B5467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Video 4" descr="Children Drawing And Coloring">
            <a:extLst>
              <a:ext uri="{FF2B5EF4-FFF2-40B4-BE49-F238E27FC236}">
                <a16:creationId xmlns:a16="http://schemas.microsoft.com/office/drawing/2014/main" id="{57141830-38A6-C0D0-A646-E5EC2D7A21E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t="284" r="-1" b="-1"/>
          <a:stretch>
            <a:fillRect/>
          </a:stretch>
        </p:blipFill>
        <p:spPr>
          <a:xfrm>
            <a:off x="20" y="-22"/>
            <a:ext cx="12191977" cy="685802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5B012D8-7F27-4758-9AC6-C889B154BD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103377" y="1100316"/>
            <a:ext cx="6858003" cy="4657347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8E5F4B6-38EF-3D03-D86E-9BC6D75DB8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3466" y="643467"/>
            <a:ext cx="5452529" cy="3569242"/>
          </a:xfrm>
        </p:spPr>
        <p:txBody>
          <a:bodyPr anchor="t">
            <a:normAutofit/>
          </a:bodyPr>
          <a:lstStyle/>
          <a:p>
            <a:pPr algn="l"/>
            <a:r>
              <a:rPr lang="de-AT" sz="5200" dirty="0" err="1">
                <a:solidFill>
                  <a:srgbClr val="FFFFFF"/>
                </a:solidFill>
              </a:rPr>
              <a:t>What</a:t>
            </a:r>
            <a:r>
              <a:rPr lang="de-AT" sz="5200" dirty="0">
                <a:solidFill>
                  <a:srgbClr val="FFFFFF"/>
                </a:solidFill>
              </a:rPr>
              <a:t> </a:t>
            </a:r>
            <a:r>
              <a:rPr lang="de-AT" sz="5200" dirty="0" err="1">
                <a:solidFill>
                  <a:srgbClr val="FFFFFF"/>
                </a:solidFill>
              </a:rPr>
              <a:t>are</a:t>
            </a:r>
            <a:r>
              <a:rPr lang="de-AT" sz="5200" dirty="0">
                <a:solidFill>
                  <a:srgbClr val="FFFFFF"/>
                </a:solidFill>
              </a:rPr>
              <a:t> </a:t>
            </a:r>
            <a:r>
              <a:rPr lang="de-AT" sz="5200" dirty="0" err="1">
                <a:solidFill>
                  <a:srgbClr val="FFFFFF"/>
                </a:solidFill>
              </a:rPr>
              <a:t>these</a:t>
            </a:r>
            <a:r>
              <a:rPr lang="de-AT" sz="5200" dirty="0">
                <a:solidFill>
                  <a:srgbClr val="FFFFFF"/>
                </a:solidFill>
              </a:rPr>
              <a:t> </a:t>
            </a:r>
            <a:r>
              <a:rPr lang="de-AT" sz="5200" dirty="0" err="1">
                <a:solidFill>
                  <a:srgbClr val="FFFFFF"/>
                </a:solidFill>
              </a:rPr>
              <a:t>kids</a:t>
            </a:r>
            <a:br>
              <a:rPr lang="de-AT" sz="5200" dirty="0">
                <a:solidFill>
                  <a:srgbClr val="FFFFFF"/>
                </a:solidFill>
              </a:rPr>
            </a:br>
            <a:r>
              <a:rPr lang="de-AT" sz="5200" dirty="0" err="1">
                <a:solidFill>
                  <a:srgbClr val="FFFFFF"/>
                </a:solidFill>
              </a:rPr>
              <a:t>doing</a:t>
            </a:r>
            <a:r>
              <a:rPr lang="de-AT" sz="5200" dirty="0">
                <a:solidFill>
                  <a:srgbClr val="FFFFFF"/>
                </a:solidFill>
              </a:rPr>
              <a:t> in </a:t>
            </a:r>
            <a:r>
              <a:rPr lang="de-AT" sz="5200">
                <a:solidFill>
                  <a:srgbClr val="FFFFFF"/>
                </a:solidFill>
              </a:rPr>
              <a:t>school?</a:t>
            </a:r>
            <a:endParaRPr lang="en-AT" sz="5200" dirty="0">
              <a:solidFill>
                <a:srgbClr val="FFFFFF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828654-5B12-A5F4-4451-8B9C17F843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3466" y="4551037"/>
            <a:ext cx="5449479" cy="1578054"/>
          </a:xfrm>
        </p:spPr>
        <p:txBody>
          <a:bodyPr anchor="b">
            <a:normAutofit/>
          </a:bodyPr>
          <a:lstStyle/>
          <a:p>
            <a:pPr algn="l"/>
            <a:r>
              <a:rPr lang="de-AT" dirty="0">
                <a:solidFill>
                  <a:srgbClr val="FFFFFF"/>
                </a:solidFill>
              </a:rPr>
              <a:t>Look at </a:t>
            </a:r>
            <a:r>
              <a:rPr lang="de-AT" dirty="0" err="1">
                <a:solidFill>
                  <a:srgbClr val="FFFFFF"/>
                </a:solidFill>
              </a:rPr>
              <a:t>the</a:t>
            </a:r>
            <a:r>
              <a:rPr lang="de-AT" dirty="0">
                <a:solidFill>
                  <a:srgbClr val="FFFFFF"/>
                </a:solidFill>
              </a:rPr>
              <a:t> </a:t>
            </a:r>
            <a:r>
              <a:rPr lang="de-AT" dirty="0" err="1">
                <a:solidFill>
                  <a:srgbClr val="FFFFFF"/>
                </a:solidFill>
              </a:rPr>
              <a:t>pictures</a:t>
            </a:r>
            <a:r>
              <a:rPr lang="de-AT" dirty="0">
                <a:solidFill>
                  <a:srgbClr val="FFFFFF"/>
                </a:solidFill>
              </a:rPr>
              <a:t>. </a:t>
            </a:r>
            <a:r>
              <a:rPr lang="de-AT" dirty="0" err="1">
                <a:solidFill>
                  <a:srgbClr val="FFFFFF"/>
                </a:solidFill>
              </a:rPr>
              <a:t>What</a:t>
            </a:r>
            <a:r>
              <a:rPr lang="de-AT" dirty="0">
                <a:solidFill>
                  <a:srgbClr val="FFFFFF"/>
                </a:solidFill>
              </a:rPr>
              <a:t> </a:t>
            </a:r>
            <a:r>
              <a:rPr lang="de-AT" dirty="0" err="1">
                <a:solidFill>
                  <a:srgbClr val="FFFFFF"/>
                </a:solidFill>
              </a:rPr>
              <a:t>are</a:t>
            </a:r>
            <a:r>
              <a:rPr lang="de-AT" dirty="0">
                <a:solidFill>
                  <a:srgbClr val="FFFFFF"/>
                </a:solidFill>
              </a:rPr>
              <a:t> </a:t>
            </a:r>
            <a:r>
              <a:rPr lang="de-AT" dirty="0" err="1">
                <a:solidFill>
                  <a:srgbClr val="FFFFFF"/>
                </a:solidFill>
              </a:rPr>
              <a:t>the</a:t>
            </a:r>
            <a:r>
              <a:rPr lang="de-AT" dirty="0">
                <a:solidFill>
                  <a:srgbClr val="FFFFFF"/>
                </a:solidFill>
              </a:rPr>
              <a:t> </a:t>
            </a:r>
            <a:r>
              <a:rPr lang="de-AT" dirty="0" err="1">
                <a:solidFill>
                  <a:srgbClr val="FFFFFF"/>
                </a:solidFill>
              </a:rPr>
              <a:t>students</a:t>
            </a:r>
            <a:r>
              <a:rPr lang="de-AT" dirty="0">
                <a:solidFill>
                  <a:srgbClr val="FFFFFF"/>
                </a:solidFill>
              </a:rPr>
              <a:t> </a:t>
            </a:r>
            <a:r>
              <a:rPr lang="de-AT" dirty="0" err="1">
                <a:solidFill>
                  <a:srgbClr val="FFFFFF"/>
                </a:solidFill>
              </a:rPr>
              <a:t>doing</a:t>
            </a:r>
            <a:r>
              <a:rPr lang="de-AT" dirty="0">
                <a:solidFill>
                  <a:srgbClr val="FFFFFF"/>
                </a:solidFill>
              </a:rPr>
              <a:t>?</a:t>
            </a:r>
            <a:endParaRPr lang="en-AT" dirty="0">
              <a:solidFill>
                <a:srgbClr val="FFFFFF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063B759-00FC-46D1-9898-8E8625268F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40187" y="2206184"/>
            <a:ext cx="6858003" cy="2445624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149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1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51995DD-263C-0D7B-2D50-A72EBB4DF1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1168B70-4ABE-B7C5-DA6C-78186725DC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10" b="16838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2270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E270A52-1980-38C2-9EC5-1DDC19F62B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535E33D-27EC-2276-1A5B-52CDC94CB4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9043" y="457200"/>
            <a:ext cx="8613913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6401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BAA98FE-49D8-BEE5-41A2-5A40CB8FB1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3865" y="457200"/>
            <a:ext cx="8904269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328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3C770BE-F2CE-8C57-F227-06240C28EC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8EA0EF1-806A-DC76-A5F6-5A61E84FE8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3865" y="457200"/>
            <a:ext cx="8904269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6708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347D17A-8F3C-612D-B521-604030CF48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B937BE1-9EE6-30D9-2CA9-F5FCCF30AA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95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8813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2A0F7B3-A47B-9310-55DC-3C7A675002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B16F0BF-DB4A-9BA3-B954-D820B6CB12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3865" y="457200"/>
            <a:ext cx="8904269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5417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FCBC269-3A8D-3A51-4513-329515AF4F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E7ACDEB-D1B2-A28A-9E05-5FE1C3A471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045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1127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D693AA8-7025-7BA5-F497-14031AB348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1DA9A2E-D471-C51E-E144-E42AAB9A85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78" b="5467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5473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3FEA557-CAA1-1411-CD24-B9E2B07D01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9947600-FA7E-6F0B-9320-EF3862F0E2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197" y="457200"/>
            <a:ext cx="9743606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9883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A99DAF1-5301-89AA-63AF-7B461A7173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55CD2EA-4CA7-8145-B1A6-89ED1D415E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36" b="37285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1472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</Words>
  <Application>Microsoft Office PowerPoint</Application>
  <PresentationFormat>Widescreen</PresentationFormat>
  <Paragraphs>2</Paragraphs>
  <Slides>11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Aptos</vt:lpstr>
      <vt:lpstr>Aptos Display</vt:lpstr>
      <vt:lpstr>Arial</vt:lpstr>
      <vt:lpstr>Office Theme</vt:lpstr>
      <vt:lpstr>What are these kids doing in school?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Lis Polzleitner</dc:creator>
  <cp:lastModifiedBy>Lis Polzleitner</cp:lastModifiedBy>
  <cp:revision>2</cp:revision>
  <dcterms:created xsi:type="dcterms:W3CDTF">2026-01-23T17:37:44Z</dcterms:created>
  <dcterms:modified xsi:type="dcterms:W3CDTF">2026-01-23T17:50:22Z</dcterms:modified>
</cp:coreProperties>
</file>