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2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C153D-210F-8C1A-C2E4-1986EC9F4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16C4B-42DA-4555-41FC-A46216D2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AFA62-C2DB-1C9D-FF38-FE33D18D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184EC-7418-776E-9195-B728D950A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FFAA3-7BDB-4D68-0344-D15DA51C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88676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146A9-675E-1DCF-F6B5-7FBE3BBC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FB0F41-1B7A-8939-D426-A908E8564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A2668-172F-81FF-4FC5-2C23E5CC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49EBA-38F2-57A7-5897-92715E8C8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3A611-6667-0A5D-2686-8FE3B1B53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5458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C2FE8-F8C7-7129-A87E-E9C86926D6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22F10-73A2-5550-74D4-25BDF9152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FFC4B-DFBD-9856-CB68-8DD1F525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BA0B8-C1B0-9EA6-6C0E-5FCEC351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A2E89-9038-E167-A696-67FB1E22A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22757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17178-FF03-61E1-B109-5DE619C9A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DA32-3776-D107-7894-31544119B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0D9B4-35B5-BB80-6BBB-50549960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7E8A-002D-723B-4836-E25150137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ACE55-8EF7-4D8E-7AE8-ED8AB542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94842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4F815-CB8D-1929-470D-03305AB9D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DCA3B-BFD3-1B2F-4E07-E6028FB70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39F9E-AB48-86B8-1E99-3F14745C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D774A-F2E6-4485-3A6A-FFCC48D21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00D01-3660-C193-F020-22CA80E0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55092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3239-13D3-2951-B250-7B47633AD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1B147-0A01-D9EF-876B-B9CA468E9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0DD9E-7403-5C32-51A6-7AD6E62AA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06725-0D4B-7C0A-2615-1615E4AC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8BF18-754D-3449-2172-1A079406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E5D11-384B-9610-93CF-1ADB51F2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9017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D65C7-8AF6-F467-3BA8-382567B90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8B1F6-EFD0-A13B-C53C-B94EE0CEE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62867-42D9-DF0C-A3A5-69D17A673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29706F-BECE-099A-4184-99185F8E3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EE26B7-A4F8-EEDE-894A-E54EA4CACA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A0B081-A6EC-CE68-8FEC-8416A608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C9F7E-F1EE-89FB-49C4-3440EE9C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A89C84-867B-7FA8-2381-B63733CB4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18658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E2A91-9326-F63E-D4F7-E23026FD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D1D747-2249-BC30-79AE-934B43C5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7D31AC-F12F-EF94-8735-C0D99E26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5EC3DB-A242-B977-3C0A-C5FCD6A93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8864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2098DD-CAE6-CD98-5EF7-D17F4404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D86A44-5DEA-6B12-5572-8E4BBE33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903E6-15D0-8F5C-4932-D3B542876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17012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D92A3-8E90-C02D-31C7-02507B5FF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D359E-4D17-E9BA-992A-E723AFBC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575DF8-8F8F-A54F-290D-3255C9D16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AAEC3-AB11-6DFC-6F9B-9301F012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2AB6E-38DD-0D77-EB45-55567DF0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212D5-9FF6-95DB-C7A0-4AF5F3C6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80382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1FBD1-1050-65B5-0AB7-5C67E912B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787352-D43E-E138-EC52-54EF3CC4E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97D56-2B70-C946-3341-44B4DEC54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B8948C-D869-23CA-106F-991C7D77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BEADA-F0FC-C7C9-3B08-B43C7193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D6658-3EA1-44FD-FCD2-4C3E98429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55533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B1601-6ECD-A43D-9B55-C88A621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65286-CF42-5931-A8D6-0A476984E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716E-683E-8EF9-13CB-3EE921AAF4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8F8146-5AF2-4B27-9B50-B343EF7FFE0A}" type="datetimeFigureOut">
              <a:rPr lang="en-AT" smtClean="0"/>
              <a:t>23/01/2026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DD7E6-48BD-5CE1-9282-AF02F2C42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6EDF-6E3D-D62A-4EB1-CE9F7E332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309AED-E320-4278-81AE-F2896A99F962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65285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DAAC2-92C8-B84D-B822-6A124CEFB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de-AT" sz="5400"/>
              <a:t>What are they doing?</a:t>
            </a:r>
            <a:endParaRPr lang="en-AT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15F13-7AB3-5002-70FF-CBFA2FD6F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de-AT" dirty="0"/>
              <a:t>Look at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pictures</a:t>
            </a:r>
            <a:r>
              <a:rPr lang="de-AT" dirty="0"/>
              <a:t>. </a:t>
            </a:r>
          </a:p>
          <a:p>
            <a:pPr algn="l"/>
            <a:r>
              <a:rPr lang="de-AT" dirty="0"/>
              <a:t>Guess </a:t>
            </a:r>
            <a:r>
              <a:rPr lang="de-AT" dirty="0" err="1"/>
              <a:t>what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</a:t>
            </a:r>
            <a:r>
              <a:rPr lang="de-AT" dirty="0" err="1"/>
              <a:t>are</a:t>
            </a:r>
            <a:r>
              <a:rPr lang="de-AT" dirty="0"/>
              <a:t> </a:t>
            </a:r>
            <a:r>
              <a:rPr lang="de-AT" dirty="0" err="1"/>
              <a:t>doing</a:t>
            </a:r>
            <a:r>
              <a:rPr lang="de-AT" dirty="0"/>
              <a:t>.</a:t>
            </a:r>
            <a:endParaRPr lang="en-AT" dirty="0"/>
          </a:p>
        </p:txBody>
      </p:sp>
      <p:sp>
        <p:nvSpPr>
          <p:cNvPr id="2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21049B-8419-24C1-6B10-EA27701DE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799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33753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A924A8-0EAC-E399-CF9B-14367143D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B59E97-6A69-024A-8ED2-0C5440758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5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72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B06211-D063-130F-FE30-20AAE7BC7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1613DF-2AC1-46FB-C312-628430112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0" b="6475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30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4AD152-B010-F671-47A7-2260AA0A0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41FE55-FC68-4A4B-275B-1AB7443EA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65" y="457200"/>
            <a:ext cx="890426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5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E838D8-E372-0023-4315-B639313668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777" y="457200"/>
            <a:ext cx="585444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77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94A8D8-A4FE-E0F9-5DD2-EC9CE9021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20FBBC-1814-EDFB-04E1-FA79E30FE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5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5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CC2969-4621-5A71-054C-D6E9D42B6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DF57C1-624A-FB1B-D34F-A47192489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65" y="457200"/>
            <a:ext cx="890426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6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0EC0DF-34EE-5262-6D4A-FA1BA402E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E0BAF0-CADA-7306-4DFA-F4509F3BE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57200"/>
            <a:ext cx="73152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3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C0DB83-01F0-8098-06FD-A6586BDC2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A31FE1-E0C8-A24A-EFAB-4B5DDF805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68" b="15525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53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6F5FC8-CF28-620E-11F2-95094E75D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B9E90A-B072-BC48-61F3-A6077D915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81" b="841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48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428904-CF6A-8AD0-52A3-EFF321BAA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80D7FC-84B1-C3F3-1866-661F39246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7" b="12459"/>
          <a:stretch>
            <a:fillRect/>
          </a:stretch>
        </p:blipFill>
        <p:spPr>
          <a:xfrm>
            <a:off x="307775" y="261437"/>
            <a:ext cx="11576450" cy="633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422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0DE32B-4215-66C4-E645-DD4A5ECCA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C9AD6F-F193-87A8-CB6E-05E3821DF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5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09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What are they doing?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 Polzleitner</dc:creator>
  <cp:lastModifiedBy>Lis Polzleitner</cp:lastModifiedBy>
  <cp:revision>5</cp:revision>
  <dcterms:created xsi:type="dcterms:W3CDTF">2026-01-23T16:52:47Z</dcterms:created>
  <dcterms:modified xsi:type="dcterms:W3CDTF">2026-01-23T17:49:18Z</dcterms:modified>
</cp:coreProperties>
</file>