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9" r:id="rId4"/>
    <p:sldId id="263" r:id="rId5"/>
    <p:sldId id="264" r:id="rId6"/>
    <p:sldId id="258" r:id="rId7"/>
    <p:sldId id="260" r:id="rId8"/>
    <p:sldId id="262"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p:scale>
          <a:sx n="68" d="100"/>
          <a:sy n="68" d="100"/>
        </p:scale>
        <p:origin x="608" y="94"/>
      </p:cViewPr>
      <p:guideLst/>
    </p:cSldViewPr>
  </p:slideViewPr>
  <p:notesTextViewPr>
    <p:cViewPr>
      <p:scale>
        <a:sx n="1" d="1"/>
        <a:sy n="1" d="1"/>
      </p:scale>
      <p:origin x="0" y="0"/>
    </p:cViewPr>
  </p:notesTextViewPr>
  <p:sorterViewPr>
    <p:cViewPr>
      <p:scale>
        <a:sx n="100" d="100"/>
        <a:sy n="100" d="100"/>
      </p:scale>
      <p:origin x="0" y="-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3:52:33.624"/>
    </inkml:context>
    <inkml:brush xml:id="br0">
      <inkml:brushProperty name="width" value="0.05" units="cm"/>
      <inkml:brushProperty name="height" value="0.05" units="cm"/>
      <inkml:brushProperty name="color" value="#E71224"/>
    </inkml:brush>
  </inkml:definitions>
  <inkml:trace contextRef="#ctx0" brushRef="#br0">5230 408 24575,'0'0'0,"0"0"0,0 0 0,0 0 0,-2-1 0,-479-127-1067,-109-27-379,345 107 947,-364-26 0,-254 72-499,592 26 403,2 12 0,2 11 0,-377 118 0,418-89 80,6 19 375,161-64 351,-87 60 1,107-62 179,1 2 1,-62 65 0,80-73 72,1 0-1,1 0 1,1 2 0,1 0 0,-14 31 0,23-39-192,0 1 1,1-1-1,0 1 1,2 0-1,0 1 1,1-1 0,1 0-1,1 1 1,1 25-1,3-11-199,2-1-1,1 1 0,2-1 0,20 55 1,-6-33-35,54 95 0,-40-93-106,1-2 0,3-2 0,92 92-1,168 111-203,-183-171 231,4-4 0,4-6 1,2-5-1,172 66 1,217 39-1065,12-43 1194,-239-76-89,2-13 0,404 8 0,697-95-1654,-667-28 1373,-6-49-240,-386 40 346,-7-24 181,-260 79 24,0-2 0,-2-4 1,112-74-1,-138 79 473,-2-1 1,0-3 0,-2 0-1,-1-2 1,-2-2-1,51-74 1,-71 92-442,-1-1 0,0 1 0,-1-2 0,-1 1-1,-1-1 1,-1-1 0,-1 1 0,0-1 0,-2 0 0,0 0 0,-1-27 0,-3 12-104,-2 1-1,-2 0 0,-1 0 1,-20-63-1,8 47-89,-2 1 0,-40-73 1,21 58-75,-2 2 0,-3 2 0,-3 2 0,-2 2 0,-100-90 0,82 90-14,-3 4 0,-2 2 0,-3 4 1,-134-63-1,89 58-672,-3 7 0,-199-47 0,-269-7-1181,37 56 495,300 33 2657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3:52:36.193"/>
    </inkml:context>
    <inkml:brush xml:id="br0">
      <inkml:brushProperty name="width" value="0.05" units="cm"/>
      <inkml:brushProperty name="height" value="0.05" units="cm"/>
      <inkml:brushProperty name="color" value="#E71224"/>
    </inkml:brush>
  </inkml:definitions>
  <inkml:trace contextRef="#ctx0" brushRef="#br0">3177 148 24575,'-36'-19'0,"13"10"0,-2 0 0,-38-7 0,-55-4 0,99 17 0,-186-23-712,-1 9-1,-1 9 0,0 8 1,-367 51-1,444-30 720,-142 45 0,182-38-65,2 3 0,-116 60 0,110-39-125,3 3 0,2 4 0,-147 128 0,211-165 376,1 2 0,0 1 0,2 1-1,-26 40 1,40-54-5,0 1-1,1 1 0,1-1 0,1 1 0,0 0 0,0 1 1,2-1-1,-1 1 0,2-1 0,0 1 0,1 0 1,1 22-1,2-14-103,2 0 0,0 0 0,2-1 1,0 1-1,1-1 0,2 0 0,11 21 0,2-2 44,2 0 0,43 55 0,-17-35-317,2-2 0,2-3 0,68 54 0,-45-49-184,2-3-1,95 50 1,113 30 134,15-33 174,8-21 92,1-12 7,-279-65-34,823 166 0,-596-134 0,348 8 0,59-75-914,-6-66 0,-153-4 914,41-8 0,-402 79-27,559-108-572,-11-49 127,154-149 573,-625 217 101,-199 101 170,0-1-1,-1-2 0,-1 0 1,0-2-1,-2 0 0,29-37 0,-39 43-184,0-1-1,-1 0 0,-1 0 0,-1-1 0,0 0 1,8-30-1,-12 32-93,0 0 0,-1 0 1,0-1-1,-1 1 0,-1 0 0,-1-1 1,0 1-1,-4-24 0,-1 17-84,-1-1 0,0 1 0,-2 0 0,0 0-1,-1 1 1,-24-35 0,7 19-112,-2 0 0,-48-46 0,24 33-310,-2 2 0,-2 2 0,-77-45 0,53 44 54,-1 3 0,-96-34 0,59 34-187,-129-27 0,-127-1-1152,-263 6 766,-4 33-1246,-883 45 2178,175 80 114,1101-68 457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3:53:14.943"/>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3:54:21.300"/>
    </inkml:context>
    <inkml:brush xml:id="br0">
      <inkml:brushProperty name="width" value="0.05" units="cm"/>
      <inkml:brushProperty name="height" value="0.05" units="cm"/>
      <inkml:brushProperty name="color" value="#E71224"/>
    </inkml:brush>
  </inkml:definitions>
  <inkml:trace contextRef="#ctx0" brushRef="#br0">4864 486 24575,'-2'-1'0,"-63"-44"-129,-2 4 0,-2 2 0,-1 3 0,-108-38 0,46 31-461,-228-44 0,-354-16-570,495 87 847,-285 15 1,301 15 312,-386 77 0,460-60 0,1 6 0,2 6 0,-239 117 0,58 24-2812,226-127 1168,-116 107 0,147-115 1687,-84 106 1,104-112 307,1 0 0,2 2 0,-25 59 0,44-87-147,2 1-1,0 0 1,-6 29 0,10-34 410,1 1 1,0-1-1,0 0 1,2 1-1,3 24 1,2-8-79,1-1-1,2 0 1,1-1-1,22 45 1,-9-29-190,2-2 1,33 43-1,-30-50-346,1-2 0,1 0 0,2-2 0,2-1 0,71 49 0,-57-50 0,1-2 0,1-1 0,1-3 0,73 22 0,148 26-349,4-20 1,308 15 348,3-52 0,32-44 0,-3-40 0,-229 11 0,-262 34 0,129-44 0,-182 44-9,-2-3 0,-1-4 1,65-39-1,-85 41-5,-2-2 0,-1-2-1,-2-2 1,65-68 0,-91 85 114,-2-1 1,0-1-1,15-28 1,-22 33-34,-1 0-1,-1 0 1,0-1 0,-2 0 0,7-27 0,-8 18-61,-1 1 0,-1-1 0,-1 0 0,-1 0 0,-1 0 0,-2 0 1,0 1-1,-2-1 0,-1 1 0,-1 0 0,-16-38 0,12 37-39,-2 1 0,-1 1 0,-1 0 0,0 1 0,-2 0 0,-1 1 0,-1 2 0,0 0 0,-2 0 0,-38-27 0,-70-31-2202,-4 11-3431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4T14:07:16.88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A71E822-D00E-45E2-B413-8DC1CF98D2A4}" type="datetimeFigureOut">
              <a:rPr lang="en-AT" smtClean="0"/>
              <a:t>14/09/2024</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31737844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1E822-D00E-45E2-B413-8DC1CF98D2A4}" type="datetimeFigureOut">
              <a:rPr lang="en-AT" smtClean="0"/>
              <a:t>14/09/2024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43964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1E822-D00E-45E2-B413-8DC1CF98D2A4}" type="datetimeFigureOut">
              <a:rPr lang="en-AT" smtClean="0"/>
              <a:t>14/09/2024</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268519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71E822-D00E-45E2-B413-8DC1CF98D2A4}" type="datetimeFigureOut">
              <a:rPr lang="en-AT" smtClean="0"/>
              <a:t>14/09/2024</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20904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71E822-D00E-45E2-B413-8DC1CF98D2A4}" type="datetimeFigureOut">
              <a:rPr lang="en-AT" smtClean="0"/>
              <a:t>14/09/2024</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353562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A71E822-D00E-45E2-B413-8DC1CF98D2A4}" type="datetimeFigureOut">
              <a:rPr lang="en-AT" smtClean="0"/>
              <a:t>14/09/2024</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133662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A71E822-D00E-45E2-B413-8DC1CF98D2A4}" type="datetimeFigureOut">
              <a:rPr lang="en-AT" smtClean="0"/>
              <a:t>14/09/2024</a:t>
            </a:fld>
            <a:endParaRPr lang="en-AT"/>
          </a:p>
        </p:txBody>
      </p:sp>
      <p:sp>
        <p:nvSpPr>
          <p:cNvPr id="9" name="Footer Placeholder 8"/>
          <p:cNvSpPr>
            <a:spLocks noGrp="1"/>
          </p:cNvSpPr>
          <p:nvPr>
            <p:ph type="ftr" sz="quarter" idx="11"/>
          </p:nvPr>
        </p:nvSpPr>
        <p:spPr/>
        <p:txBody>
          <a:bodyPr/>
          <a:lstStyle/>
          <a:p>
            <a:endParaRPr lang="en-AT"/>
          </a:p>
        </p:txBody>
      </p:sp>
      <p:sp>
        <p:nvSpPr>
          <p:cNvPr id="10" name="Slide Number Placeholder 9"/>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19774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A71E822-D00E-45E2-B413-8DC1CF98D2A4}" type="datetimeFigureOut">
              <a:rPr lang="en-AT" smtClean="0"/>
              <a:t>14/09/2024</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2CA6D7EB-A29D-43EB-A257-243D0016FBED}" type="slidenum">
              <a:rPr lang="en-AT" smtClean="0"/>
              <a:t>‹#›</a:t>
            </a:fld>
            <a:endParaRPr lang="en-AT"/>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11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71E822-D00E-45E2-B413-8DC1CF98D2A4}" type="datetimeFigureOut">
              <a:rPr lang="en-AT" smtClean="0"/>
              <a:t>14/09/2024</a:t>
            </a:fld>
            <a:endParaRPr lang="en-AT"/>
          </a:p>
        </p:txBody>
      </p:sp>
      <p:sp>
        <p:nvSpPr>
          <p:cNvPr id="4" name="Footer Placeholder 3"/>
          <p:cNvSpPr>
            <a:spLocks noGrp="1"/>
          </p:cNvSpPr>
          <p:nvPr>
            <p:ph type="ftr" sz="quarter" idx="11"/>
          </p:nvPr>
        </p:nvSpPr>
        <p:spPr/>
        <p:txBody>
          <a:bodyPr/>
          <a:lstStyle/>
          <a:p>
            <a:endParaRPr lang="en-AT"/>
          </a:p>
        </p:txBody>
      </p:sp>
      <p:sp>
        <p:nvSpPr>
          <p:cNvPr id="5" name="Slide Number Placeholder 4"/>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92947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1E822-D00E-45E2-B413-8DC1CF98D2A4}" type="datetimeFigureOut">
              <a:rPr lang="en-AT" smtClean="0"/>
              <a:t>14/09/2024</a:t>
            </a:fld>
            <a:endParaRPr lang="en-AT"/>
          </a:p>
        </p:txBody>
      </p:sp>
      <p:sp>
        <p:nvSpPr>
          <p:cNvPr id="3" name="Footer Placeholder 2"/>
          <p:cNvSpPr>
            <a:spLocks noGrp="1"/>
          </p:cNvSpPr>
          <p:nvPr>
            <p:ph type="ftr" sz="quarter" idx="11"/>
          </p:nvPr>
        </p:nvSpPr>
        <p:spPr/>
        <p:txBody>
          <a:bodyPr/>
          <a:lstStyle/>
          <a:p>
            <a:endParaRPr lang="en-AT"/>
          </a:p>
        </p:txBody>
      </p:sp>
      <p:sp>
        <p:nvSpPr>
          <p:cNvPr id="4" name="Slide Number Placeholder 3"/>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405265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71E822-D00E-45E2-B413-8DC1CF98D2A4}" type="datetimeFigureOut">
              <a:rPr lang="en-AT" smtClean="0"/>
              <a:t>14/09/2024</a:t>
            </a:fld>
            <a:endParaRPr lang="en-AT"/>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AT"/>
          </a:p>
        </p:txBody>
      </p:sp>
      <p:sp>
        <p:nvSpPr>
          <p:cNvPr id="7" name="Slide Number Placeholder 6"/>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227481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BA71E822-D00E-45E2-B413-8DC1CF98D2A4}" type="datetimeFigureOut">
              <a:rPr lang="en-AT" smtClean="0"/>
              <a:t>14/09/2024</a:t>
            </a:fld>
            <a:endParaRPr lang="en-AT"/>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AT"/>
          </a:p>
        </p:txBody>
      </p:sp>
      <p:sp>
        <p:nvSpPr>
          <p:cNvPr id="7" name="Slide Number Placeholder 6"/>
          <p:cNvSpPr>
            <a:spLocks noGrp="1"/>
          </p:cNvSpPr>
          <p:nvPr>
            <p:ph type="sldNum" sz="quarter" idx="12"/>
          </p:nvPr>
        </p:nvSpPr>
        <p:spPr/>
        <p:txBody>
          <a:bodyPr/>
          <a:lstStyle/>
          <a:p>
            <a:fld id="{2CA6D7EB-A29D-43EB-A257-243D0016FBED}" type="slidenum">
              <a:rPr lang="en-AT" smtClean="0"/>
              <a:t>‹#›</a:t>
            </a:fld>
            <a:endParaRPr lang="en-AT"/>
          </a:p>
        </p:txBody>
      </p:sp>
    </p:spTree>
    <p:extLst>
      <p:ext uri="{BB962C8B-B14F-4D97-AF65-F5344CB8AC3E}">
        <p14:creationId xmlns:p14="http://schemas.microsoft.com/office/powerpoint/2010/main" val="420534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71E822-D00E-45E2-B413-8DC1CF98D2A4}" type="datetimeFigureOut">
              <a:rPr lang="en-AT" smtClean="0"/>
              <a:t>14/09/2024</a:t>
            </a:fld>
            <a:endParaRPr lang="en-A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A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CA6D7EB-A29D-43EB-A257-243D0016FBED}" type="slidenum">
              <a:rPr lang="en-AT" smtClean="0"/>
              <a:t>‹#›</a:t>
            </a:fld>
            <a:endParaRPr lang="en-AT"/>
          </a:p>
        </p:txBody>
      </p:sp>
    </p:spTree>
    <p:extLst>
      <p:ext uri="{BB962C8B-B14F-4D97-AF65-F5344CB8AC3E}">
        <p14:creationId xmlns:p14="http://schemas.microsoft.com/office/powerpoint/2010/main" val="40848111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ibsters.com/gb/?p=231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ustomXml" Target="../ink/ink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Person writing on a notepad">
            <a:extLst>
              <a:ext uri="{FF2B5EF4-FFF2-40B4-BE49-F238E27FC236}">
                <a16:creationId xmlns:a16="http://schemas.microsoft.com/office/drawing/2014/main" id="{8691848A-31C8-C992-423F-E688963197C7}"/>
              </a:ext>
            </a:extLst>
          </p:cNvPr>
          <p:cNvPicPr>
            <a:picLocks noChangeAspect="1"/>
          </p:cNvPicPr>
          <p:nvPr/>
        </p:nvPicPr>
        <p:blipFill>
          <a:blip r:embed="rId2"/>
          <a:srcRect t="16491" b="12531"/>
          <a:stretch/>
        </p:blipFill>
        <p:spPr>
          <a:xfrm>
            <a:off x="20" y="10"/>
            <a:ext cx="12191980" cy="6857990"/>
          </a:xfrm>
          <a:prstGeom prst="rect">
            <a:avLst/>
          </a:prstGeom>
        </p:spPr>
      </p:pic>
      <p:sp>
        <p:nvSpPr>
          <p:cNvPr id="2" name="Title 1">
            <a:extLst>
              <a:ext uri="{FF2B5EF4-FFF2-40B4-BE49-F238E27FC236}">
                <a16:creationId xmlns:a16="http://schemas.microsoft.com/office/drawing/2014/main" id="{8B4EDB07-5948-6200-00FA-B3F7A8CAAD37}"/>
              </a:ext>
            </a:extLst>
          </p:cNvPr>
          <p:cNvSpPr>
            <a:spLocks noGrp="1"/>
          </p:cNvSpPr>
          <p:nvPr>
            <p:ph type="ctrTitle"/>
          </p:nvPr>
        </p:nvSpPr>
        <p:spPr>
          <a:xfrm>
            <a:off x="1600200" y="2386744"/>
            <a:ext cx="8991600" cy="1645920"/>
          </a:xfrm>
          <a:solidFill>
            <a:schemeClr val="tx1">
              <a:alpha val="80000"/>
            </a:schemeClr>
          </a:solidFill>
          <a:ln>
            <a:solidFill>
              <a:schemeClr val="bg1">
                <a:lumMod val="75000"/>
                <a:lumOff val="25000"/>
              </a:schemeClr>
            </a:solidFill>
          </a:ln>
        </p:spPr>
        <p:txBody>
          <a:bodyPr>
            <a:normAutofit/>
          </a:bodyPr>
          <a:lstStyle/>
          <a:p>
            <a:r>
              <a:rPr lang="en-US">
                <a:solidFill>
                  <a:schemeClr val="bg1">
                    <a:lumMod val="85000"/>
                    <a:lumOff val="15000"/>
                  </a:schemeClr>
                </a:solidFill>
              </a:rPr>
              <a:t>Writing Feedback given by </a:t>
            </a:r>
            <a:br>
              <a:rPr lang="en-US">
                <a:solidFill>
                  <a:schemeClr val="bg1">
                    <a:lumMod val="85000"/>
                    <a:lumOff val="15000"/>
                  </a:schemeClr>
                </a:solidFill>
              </a:rPr>
            </a:br>
            <a:r>
              <a:rPr lang="en-US">
                <a:solidFill>
                  <a:schemeClr val="bg1">
                    <a:lumMod val="85000"/>
                    <a:lumOff val="15000"/>
                  </a:schemeClr>
                </a:solidFill>
              </a:rPr>
              <a:t>AI tools </a:t>
            </a:r>
            <a:endParaRPr lang="en-AT">
              <a:solidFill>
                <a:schemeClr val="bg1">
                  <a:lumMod val="85000"/>
                  <a:lumOff val="15000"/>
                </a:schemeClr>
              </a:solidFill>
            </a:endParaRPr>
          </a:p>
        </p:txBody>
      </p:sp>
      <p:sp>
        <p:nvSpPr>
          <p:cNvPr id="3" name="Subtitle 2">
            <a:extLst>
              <a:ext uri="{FF2B5EF4-FFF2-40B4-BE49-F238E27FC236}">
                <a16:creationId xmlns:a16="http://schemas.microsoft.com/office/drawing/2014/main" id="{91F786DC-7FB8-33B8-D0DE-70CA2A71937D}"/>
              </a:ext>
            </a:extLst>
          </p:cNvPr>
          <p:cNvSpPr>
            <a:spLocks noGrp="1"/>
          </p:cNvSpPr>
          <p:nvPr>
            <p:ph type="subTitle" idx="1"/>
          </p:nvPr>
        </p:nvSpPr>
        <p:spPr>
          <a:xfrm>
            <a:off x="2695194" y="4352544"/>
            <a:ext cx="6801612" cy="1239894"/>
          </a:xfrm>
        </p:spPr>
        <p:txBody>
          <a:bodyPr>
            <a:normAutofit/>
          </a:bodyPr>
          <a:lstStyle/>
          <a:p>
            <a:endParaRPr lang="en-AT">
              <a:solidFill>
                <a:srgbClr val="FFFFFF"/>
              </a:solidFill>
            </a:endParaRPr>
          </a:p>
        </p:txBody>
      </p:sp>
    </p:spTree>
    <p:extLst>
      <p:ext uri="{BB962C8B-B14F-4D97-AF65-F5344CB8AC3E}">
        <p14:creationId xmlns:p14="http://schemas.microsoft.com/office/powerpoint/2010/main" val="42344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2808634-793C-4F81-80DB-DBD6DDD02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70CE1E43-10E2-B12B-B95F-6E18BBE86C6E}"/>
              </a:ext>
            </a:extLst>
          </p:cNvPr>
          <p:cNvPicPr>
            <a:picLocks noGrp="1" noChangeAspect="1"/>
          </p:cNvPicPr>
          <p:nvPr>
            <p:ph idx="4294967295"/>
          </p:nvPr>
        </p:nvPicPr>
        <p:blipFill>
          <a:blip r:embed="rId2"/>
          <a:stretch>
            <a:fillRect/>
          </a:stretch>
        </p:blipFill>
        <p:spPr>
          <a:xfrm>
            <a:off x="668238" y="1223515"/>
            <a:ext cx="6827107" cy="4096263"/>
          </a:xfrm>
          <a:prstGeom prst="rect">
            <a:avLst/>
          </a:prstGeom>
        </p:spPr>
      </p:pic>
      <p:sp>
        <p:nvSpPr>
          <p:cNvPr id="7" name="TextBox 6">
            <a:extLst>
              <a:ext uri="{FF2B5EF4-FFF2-40B4-BE49-F238E27FC236}">
                <a16:creationId xmlns:a16="http://schemas.microsoft.com/office/drawing/2014/main" id="{3A1A2926-F35E-A882-D78A-D51C4B01918E}"/>
              </a:ext>
            </a:extLst>
          </p:cNvPr>
          <p:cNvSpPr txBox="1"/>
          <p:nvPr/>
        </p:nvSpPr>
        <p:spPr>
          <a:xfrm>
            <a:off x="8595360" y="801858"/>
            <a:ext cx="2794782" cy="2308324"/>
          </a:xfrm>
          <a:prstGeom prst="rect">
            <a:avLst/>
          </a:prstGeom>
          <a:solidFill>
            <a:schemeClr val="bg2"/>
          </a:solidFill>
        </p:spPr>
        <p:txBody>
          <a:bodyPr wrap="square" rtlCol="0">
            <a:spAutoFit/>
          </a:bodyPr>
          <a:lstStyle/>
          <a:p>
            <a:r>
              <a:rPr lang="en-US" dirty="0"/>
              <a:t>Unfortunately, the changes are not marked in the text and therefore not easy to spot for the learners.</a:t>
            </a:r>
          </a:p>
          <a:p>
            <a:r>
              <a:rPr lang="en-US" dirty="0"/>
              <a:t>They need to consult the list of changes, but do not see them in context.</a:t>
            </a:r>
          </a:p>
          <a:p>
            <a:endParaRPr lang="en-AT" dirty="0"/>
          </a:p>
        </p:txBody>
      </p:sp>
      <p:pic>
        <p:nvPicPr>
          <p:cNvPr id="3074" name="Picture 2" descr="MagicSchool.ai Logo">
            <a:extLst>
              <a:ext uri="{FF2B5EF4-FFF2-40B4-BE49-F238E27FC236}">
                <a16:creationId xmlns:a16="http://schemas.microsoft.com/office/drawing/2014/main" id="{5960ACB8-F2BF-C6D6-898D-956B4129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4171145"/>
            <a:ext cx="24384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9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BFC509-9FCA-9509-7237-4495FDBB8082}"/>
              </a:ext>
            </a:extLst>
          </p:cNvPr>
          <p:cNvPicPr>
            <a:picLocks noChangeAspect="1"/>
          </p:cNvPicPr>
          <p:nvPr/>
        </p:nvPicPr>
        <p:blipFill>
          <a:blip r:embed="rId2"/>
          <a:stretch>
            <a:fillRect/>
          </a:stretch>
        </p:blipFill>
        <p:spPr>
          <a:xfrm>
            <a:off x="1127304" y="1124712"/>
            <a:ext cx="6186008" cy="4608576"/>
          </a:xfrm>
          <a:prstGeom prst="rect">
            <a:avLst/>
          </a:prstGeom>
        </p:spPr>
      </p:pic>
      <p:sp>
        <p:nvSpPr>
          <p:cNvPr id="4" name="Speech Bubble: Oval 3">
            <a:extLst>
              <a:ext uri="{FF2B5EF4-FFF2-40B4-BE49-F238E27FC236}">
                <a16:creationId xmlns:a16="http://schemas.microsoft.com/office/drawing/2014/main" id="{DD3BD372-6B8B-6A1C-AB20-7DB8F5F27E65}"/>
              </a:ext>
            </a:extLst>
          </p:cNvPr>
          <p:cNvSpPr/>
          <p:nvPr/>
        </p:nvSpPr>
        <p:spPr>
          <a:xfrm>
            <a:off x="8060788" y="1270782"/>
            <a:ext cx="2888566" cy="2006990"/>
          </a:xfrm>
          <a:prstGeom prst="wedgeEllipseCallout">
            <a:avLst>
              <a:gd name="adj1" fmla="val -67911"/>
              <a:gd name="adj2" fmla="val 69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Helpful feedback for revising and editing.</a:t>
            </a:r>
            <a:endParaRPr lang="en-AT" dirty="0"/>
          </a:p>
        </p:txBody>
      </p:sp>
      <p:pic>
        <p:nvPicPr>
          <p:cNvPr id="4098" name="Picture 2" descr="MagicSchool.ai Logo">
            <a:extLst>
              <a:ext uri="{FF2B5EF4-FFF2-40B4-BE49-F238E27FC236}">
                <a16:creationId xmlns:a16="http://schemas.microsoft.com/office/drawing/2014/main" id="{1DE7DAC9-5433-0367-4994-284C7B85A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018" y="3814763"/>
            <a:ext cx="24384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7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94F58-5A74-0739-755F-86884EEC7E07}"/>
              </a:ext>
            </a:extLst>
          </p:cNvPr>
          <p:cNvSpPr txBox="1"/>
          <p:nvPr/>
        </p:nvSpPr>
        <p:spPr>
          <a:xfrm>
            <a:off x="269768" y="917912"/>
            <a:ext cx="5553635" cy="6001643"/>
          </a:xfrm>
          <a:prstGeom prst="rect">
            <a:avLst/>
          </a:prstGeom>
          <a:noFill/>
        </p:spPr>
        <p:txBody>
          <a:bodyPr wrap="square" rtlCol="0">
            <a:spAutoFit/>
          </a:bodyPr>
          <a:lstStyle/>
          <a:p>
            <a:pPr fontAlgn="base"/>
            <a:r>
              <a:rPr lang="en-US" sz="1600" b="1" dirty="0">
                <a:hlinkClick r:id="rId2">
                  <a:extLst>
                    <a:ext uri="{A12FA001-AC4F-418D-AE19-62706E023703}">
                      <ahyp:hlinkClr xmlns:ahyp="http://schemas.microsoft.com/office/drawing/2018/hyperlinkcolor" val="tx"/>
                    </a:ext>
                  </a:extLst>
                </a:hlinkClick>
              </a:rPr>
              <a:t>Bad </a:t>
            </a:r>
            <a:r>
              <a:rPr lang="en-US" sz="1600" b="1" dirty="0" err="1">
                <a:hlinkClick r:id="rId2">
                  <a:extLst>
                    <a:ext uri="{A12FA001-AC4F-418D-AE19-62706E023703}">
                      <ahyp:hlinkClr xmlns:ahyp="http://schemas.microsoft.com/office/drawing/2018/hyperlinkcolor" val="tx"/>
                    </a:ext>
                  </a:extLst>
                </a:hlinkClick>
              </a:rPr>
              <a:t>Neighbours</a:t>
            </a:r>
            <a:r>
              <a:rPr lang="en-US" sz="1600" b="1" dirty="0"/>
              <a:t>: original text written by ESL student, age 15</a:t>
            </a:r>
          </a:p>
          <a:p>
            <a:pPr fontAlgn="base"/>
            <a:endParaRPr lang="en-US" sz="1600" dirty="0"/>
          </a:p>
          <a:p>
            <a:pPr fontAlgn="base"/>
            <a:r>
              <a:rPr lang="en-US" sz="1600" dirty="0"/>
              <a:t>Have you ever had that situation when your </a:t>
            </a:r>
            <a:r>
              <a:rPr lang="en-US" sz="1600" dirty="0" err="1"/>
              <a:t>neighbours</a:t>
            </a:r>
            <a:r>
              <a:rPr lang="en-US" sz="1600" dirty="0"/>
              <a:t> are loud, and noise and you don’t know what to do? </a:t>
            </a:r>
            <a:r>
              <a:rPr lang="en-US" sz="1600" dirty="0" err="1"/>
              <a:t>Thats</a:t>
            </a:r>
            <a:r>
              <a:rPr lang="en-US" sz="1600" dirty="0"/>
              <a:t> what is my problem at the time. We just moved to a new house. It’s really big with a nice backyard and a second floor with a balcony. My brother and I have our own rooms now and it’s just phenomenal. My room is on the second floor, and I have my own </a:t>
            </a:r>
            <a:r>
              <a:rPr lang="en-US" sz="1600" dirty="0" err="1"/>
              <a:t>en</a:t>
            </a:r>
            <a:r>
              <a:rPr lang="en-US" sz="1600" dirty="0"/>
              <a:t> suite bathroom. What’s more we have a garage for our car.</a:t>
            </a:r>
          </a:p>
          <a:p>
            <a:pPr fontAlgn="base"/>
            <a:endParaRPr lang="en-US" sz="1600" dirty="0"/>
          </a:p>
          <a:p>
            <a:pPr fontAlgn="base"/>
            <a:endParaRPr lang="en-US" sz="1600" dirty="0"/>
          </a:p>
          <a:p>
            <a:pPr fontAlgn="base"/>
            <a:r>
              <a:rPr lang="en-US" sz="1600" dirty="0"/>
              <a:t>So, our </a:t>
            </a:r>
            <a:r>
              <a:rPr lang="en-US" sz="1600" dirty="0" err="1"/>
              <a:t>neighbours</a:t>
            </a:r>
            <a:r>
              <a:rPr lang="en-US" sz="1600" dirty="0"/>
              <a:t> are very noisy, for example they often have parties in the evening and at night. Another thing is that they often hear music very loudly and much more stuff like just not </a:t>
            </a:r>
            <a:r>
              <a:rPr lang="en-US" sz="1600" dirty="0" err="1"/>
              <a:t>beeing</a:t>
            </a:r>
            <a:r>
              <a:rPr lang="en-US" sz="1600" dirty="0"/>
              <a:t> kind.</a:t>
            </a:r>
          </a:p>
          <a:p>
            <a:pPr fontAlgn="base"/>
            <a:r>
              <a:rPr lang="en-US" sz="1600" dirty="0"/>
              <a:t>I personally think it’s not nice of them to be so thoughtless about their </a:t>
            </a:r>
            <a:r>
              <a:rPr lang="en-US" sz="1600" dirty="0" err="1"/>
              <a:t>neighbours</a:t>
            </a:r>
            <a:r>
              <a:rPr lang="en-US" sz="1600" dirty="0"/>
              <a:t> and just completely forget that they are not the only one living in the neighborhood. Someone really has to go to them and tell them that are loud and noise so they stop. Otherwise I think I should call the police.</a:t>
            </a:r>
          </a:p>
          <a:p>
            <a:pPr fontAlgn="base"/>
            <a:r>
              <a:rPr lang="en-US" sz="1600" dirty="0"/>
              <a:t>Or what’s your opinion about that? Maybe one of you can help me.</a:t>
            </a:r>
          </a:p>
        </p:txBody>
      </p:sp>
      <p:sp>
        <p:nvSpPr>
          <p:cNvPr id="3" name="TextBox 2">
            <a:extLst>
              <a:ext uri="{FF2B5EF4-FFF2-40B4-BE49-F238E27FC236}">
                <a16:creationId xmlns:a16="http://schemas.microsoft.com/office/drawing/2014/main" id="{9523F28E-5C79-7500-ED69-088E364358D4}"/>
              </a:ext>
            </a:extLst>
          </p:cNvPr>
          <p:cNvSpPr txBox="1"/>
          <p:nvPr/>
        </p:nvSpPr>
        <p:spPr>
          <a:xfrm>
            <a:off x="5880021" y="917912"/>
            <a:ext cx="5983940" cy="5940088"/>
          </a:xfrm>
          <a:prstGeom prst="rect">
            <a:avLst/>
          </a:prstGeom>
          <a:noFill/>
        </p:spPr>
        <p:txBody>
          <a:bodyPr wrap="square" rtlCol="0">
            <a:spAutoFit/>
          </a:bodyPr>
          <a:lstStyle/>
          <a:p>
            <a:r>
              <a:rPr lang="en-US" sz="1400" b="1" dirty="0"/>
              <a:t>WRITIFY.AI: Here is the paragraph rewritten in a neutral tone of voice:</a:t>
            </a:r>
          </a:p>
          <a:p>
            <a:endParaRPr lang="en-US" sz="1400" b="1" dirty="0"/>
          </a:p>
          <a:p>
            <a:r>
              <a:rPr lang="en-US" sz="1600" dirty="0"/>
              <a:t>"New Neighbors Some individuals may find themselves in a situation where their neighbors are noisy, and they are unsure of how to address the issue. This appears to be the case for the writer. They have recently moved to a new, larger house with a nice backyard, a second floor with a balcony, and individual rooms for the writer and their brother. The writer's room is on the second floor and has an en-suite bathroom. Additionally, the house has a garage for their car. While the new living situation seems quite favorable, the writer is facing a challenge with their neighbors' noise levels.“</a:t>
            </a:r>
          </a:p>
          <a:p>
            <a:endParaRPr lang="en-US" sz="1600" dirty="0"/>
          </a:p>
          <a:p>
            <a:r>
              <a:rPr lang="en-US" sz="1600" dirty="0"/>
              <a:t>The neighbors are quite noisy. They frequently have parties in the evenings and at night. Additionally, they often play music at a high volume. There are other inconsiderate behaviors as well.</a:t>
            </a:r>
          </a:p>
          <a:p>
            <a:r>
              <a:rPr lang="en-US" sz="1600" dirty="0"/>
              <a:t>It seems the neighbors are not mindful of the impact their actions have on the surrounding community. Someone may need to have a conversation with them to make them aware of the disturbances they are causing. Alternatively, contacting the authorities could be an option if the issues persist.</a:t>
            </a:r>
          </a:p>
          <a:p>
            <a:r>
              <a:rPr lang="en-US" sz="1600" dirty="0"/>
              <a:t>What are your thoughts on the best approach to address this situation? Perhaps you have a suggestion that could help resolve the matter.</a:t>
            </a:r>
            <a:endParaRPr lang="en-AT" dirty="0"/>
          </a:p>
        </p:txBody>
      </p:sp>
      <p:pic>
        <p:nvPicPr>
          <p:cNvPr id="5" name="Picture 4">
            <a:extLst>
              <a:ext uri="{FF2B5EF4-FFF2-40B4-BE49-F238E27FC236}">
                <a16:creationId xmlns:a16="http://schemas.microsoft.com/office/drawing/2014/main" id="{45A25309-97E7-6834-6720-2392F2053BE5}"/>
              </a:ext>
            </a:extLst>
          </p:cNvPr>
          <p:cNvPicPr>
            <a:picLocks noChangeAspect="1"/>
          </p:cNvPicPr>
          <p:nvPr/>
        </p:nvPicPr>
        <p:blipFill>
          <a:blip r:embed="rId3"/>
          <a:stretch>
            <a:fillRect/>
          </a:stretch>
        </p:blipFill>
        <p:spPr>
          <a:xfrm>
            <a:off x="9312336" y="0"/>
            <a:ext cx="2879664" cy="959888"/>
          </a:xfrm>
          <a:prstGeom prst="rect">
            <a:avLst/>
          </a:prstGeom>
        </p:spPr>
      </p:pic>
    </p:spTree>
    <p:extLst>
      <p:ext uri="{BB962C8B-B14F-4D97-AF65-F5344CB8AC3E}">
        <p14:creationId xmlns:p14="http://schemas.microsoft.com/office/powerpoint/2010/main" val="339713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62DC39-4130-CAD9-CE3C-C0FF8B0373C5}"/>
              </a:ext>
            </a:extLst>
          </p:cNvPr>
          <p:cNvSpPr>
            <a:spLocks noGrp="1"/>
          </p:cNvSpPr>
          <p:nvPr>
            <p:ph sz="half" idx="2"/>
          </p:nvPr>
        </p:nvSpPr>
        <p:spPr>
          <a:xfrm>
            <a:off x="324751" y="852199"/>
            <a:ext cx="5855655" cy="7075394"/>
          </a:xfrm>
        </p:spPr>
        <p:txBody>
          <a:bodyPr>
            <a:normAutofit fontScale="25000" lnSpcReduction="20000"/>
          </a:bodyPr>
          <a:lstStyle/>
          <a:p>
            <a:pPr marL="0" indent="0">
              <a:buNone/>
            </a:pPr>
            <a:endParaRPr lang="en-US" dirty="0"/>
          </a:p>
          <a:p>
            <a:pPr marL="0" indent="0">
              <a:buNone/>
            </a:pPr>
            <a:r>
              <a:rPr lang="en-US" sz="5600" b="1" dirty="0"/>
              <a:t>Friendly Neighbors (Writify.AI, Friendly tone)</a:t>
            </a:r>
          </a:p>
          <a:p>
            <a:pPr marL="0" indent="0">
              <a:buNone/>
            </a:pPr>
            <a:r>
              <a:rPr lang="en-US" sz="5600" dirty="0"/>
              <a:t>Hey there! Have you ever found yourself in a situation where your neighbors are just a little too loud, and the noise is really getting to you? Well, that's the predicament I'm in right now. You see, we just moved into a brand new house, and it's absolutely fantastic. It's a really spacious place with a lovely backyard and a second floor with a balcony. My brother and I each have our own rooms now, which is just incredible. My room is on the second floor, and I even have my own private bathroom. And the best part? We have a garage for our car. It's just been such a wonderful experience settling into this new home, you know? The only downside is that the neighbors can be a bit noisy at times, but I'm sure we'll figure out a way to work through that. Overall, I'm just so grateful for this new chapter in our lives."</a:t>
            </a:r>
          </a:p>
          <a:p>
            <a:pPr marL="0" indent="0">
              <a:buNone/>
            </a:pPr>
            <a:r>
              <a:rPr lang="en-US" sz="5600" dirty="0"/>
              <a:t>"I'm sorry to hear that your neighbors are being so noisy and inconsiderate. It must be really frustrating to deal with that. I can understand why you're feeling annoyed with them.</a:t>
            </a:r>
          </a:p>
          <a:p>
            <a:pPr marL="0" indent="0">
              <a:buNone/>
            </a:pPr>
            <a:r>
              <a:rPr lang="en-US" sz="5600" dirty="0"/>
              <a:t>It sounds like they often have loud parties and play music at high volumes, which can be really disruptive, especially at night. That's not very considerate of them towards the rest of the neighborhood.</a:t>
            </a:r>
          </a:p>
          <a:p>
            <a:pPr marL="0" indent="0">
              <a:buNone/>
            </a:pPr>
            <a:r>
              <a:rPr lang="en-US" sz="5600" dirty="0"/>
              <a:t>If I were in your shoes, I would try talking to them first, in a friendly and polite way, to see if they'd be willing to be more mindful of the noise level. Maybe they're not even aware of how much it's impacting you and the others around them. It's worth a try to see if you can resolve it amicably.</a:t>
            </a:r>
          </a:p>
          <a:p>
            <a:pPr marL="0" indent="0">
              <a:buNone/>
            </a:pPr>
            <a:r>
              <a:rPr lang="en-US" sz="5600" dirty="0"/>
              <a:t>However, if they continue to be uncooperative and the noise persists, then I think calling the police would be a reasonable next step. You shouldn't have to put up with that kind of disturbance, especially in your own home.</a:t>
            </a:r>
          </a:p>
          <a:p>
            <a:pPr marL="0" indent="0">
              <a:buNone/>
            </a:pPr>
            <a:r>
              <a:rPr lang="en-US" sz="5600" dirty="0"/>
              <a:t>I hope you're able to find a solution that works for you. Let me know if you need any other suggestions or advice. I'm happy to lend an ear and provide any support I can."</a:t>
            </a:r>
          </a:p>
        </p:txBody>
      </p:sp>
      <p:sp>
        <p:nvSpPr>
          <p:cNvPr id="6" name="Content Placeholder 5">
            <a:extLst>
              <a:ext uri="{FF2B5EF4-FFF2-40B4-BE49-F238E27FC236}">
                <a16:creationId xmlns:a16="http://schemas.microsoft.com/office/drawing/2014/main" id="{D311A8D1-512E-42FC-0B1A-71075FEAB83C}"/>
              </a:ext>
            </a:extLst>
          </p:cNvPr>
          <p:cNvSpPr>
            <a:spLocks noGrp="1"/>
          </p:cNvSpPr>
          <p:nvPr>
            <p:ph sz="quarter" idx="4"/>
          </p:nvPr>
        </p:nvSpPr>
        <p:spPr>
          <a:xfrm>
            <a:off x="6260606" y="1091349"/>
            <a:ext cx="5183188" cy="4831512"/>
          </a:xfrm>
        </p:spPr>
        <p:txBody>
          <a:bodyPr>
            <a:normAutofit fontScale="25000" lnSpcReduction="20000"/>
          </a:bodyPr>
          <a:lstStyle/>
          <a:p>
            <a:pPr marL="0" indent="0">
              <a:buNone/>
            </a:pPr>
            <a:r>
              <a:rPr lang="en-US" sz="5600" b="1" dirty="0"/>
              <a:t>Problematic Neighbors (Writify.AI, Formal)</a:t>
            </a:r>
          </a:p>
          <a:p>
            <a:pPr marL="0" indent="0">
              <a:buNone/>
            </a:pPr>
            <a:r>
              <a:rPr lang="en-US" sz="5600" dirty="0"/>
              <a:t>It is not uncommon to encounter situations where one's neighbors exhibit disruptive behavior, such as excessive noise, which can be quite challenging to address. This is precisely the predicament I find myself in at the present moment. My family and I have recently relocated to a new, spacious residence, complete with a sizable backyard and a second floor featuring a balcony. My brother and I now have our own private quarters, which is a remarkable improvement. My personal living space is situated on the second level and includes a private en-suite bathroom. Furthermore, we have the added convenience of a garage to accommodate our vehicle.</a:t>
            </a:r>
          </a:p>
          <a:p>
            <a:pPr marL="0" indent="0">
              <a:buNone/>
            </a:pPr>
            <a:r>
              <a:rPr lang="en-US" sz="5600" dirty="0"/>
              <a:t>The residents adjacent to my dwelling place exhibit a significant degree of noise disturbance. For instance, they frequently hold social gatherings in the evening and late-night hours. Additionally, they often play music at an excessively high volume. Furthermore, they display a general lack of consideration for their neighbors.</a:t>
            </a:r>
          </a:p>
          <a:p>
            <a:pPr marL="0" indent="0">
              <a:buNone/>
            </a:pPr>
            <a:r>
              <a:rPr lang="en-US" sz="5600" dirty="0"/>
              <a:t>Personally, I believe their inconsiderate behavior is unacceptable. They appear to disregard the fact that they are not the sole occupants of the local community. I believe it would be prudent for someone to approach them directly and inform them that their actions are disruptive. Failing a resolution through this approach, I may be compelled to contact the relevant authorities.</a:t>
            </a:r>
          </a:p>
          <a:p>
            <a:pPr marL="0" indent="0">
              <a:buNone/>
            </a:pPr>
            <a:r>
              <a:rPr lang="en-US" sz="5600" dirty="0"/>
              <a:t>I welcome any opinions or suggestions you may have regarding this matter. Perhaps one of you could provide guidance on the most appropriate course of action.</a:t>
            </a:r>
          </a:p>
          <a:p>
            <a:endParaRPr lang="en-AT" dirty="0"/>
          </a:p>
        </p:txBody>
      </p:sp>
      <p:pic>
        <p:nvPicPr>
          <p:cNvPr id="3" name="Picture 2">
            <a:extLst>
              <a:ext uri="{FF2B5EF4-FFF2-40B4-BE49-F238E27FC236}">
                <a16:creationId xmlns:a16="http://schemas.microsoft.com/office/drawing/2014/main" id="{0A85F46E-2523-597F-CF5F-1ED52504E83A}"/>
              </a:ext>
            </a:extLst>
          </p:cNvPr>
          <p:cNvPicPr>
            <a:picLocks noChangeAspect="1"/>
          </p:cNvPicPr>
          <p:nvPr/>
        </p:nvPicPr>
        <p:blipFill>
          <a:blip r:embed="rId2"/>
          <a:stretch>
            <a:fillRect/>
          </a:stretch>
        </p:blipFill>
        <p:spPr>
          <a:xfrm>
            <a:off x="9269541" y="0"/>
            <a:ext cx="2879664" cy="959888"/>
          </a:xfrm>
          <a:prstGeom prst="rect">
            <a:avLst/>
          </a:prstGeom>
        </p:spPr>
      </p:pic>
    </p:spTree>
    <p:extLst>
      <p:ext uri="{BB962C8B-B14F-4D97-AF65-F5344CB8AC3E}">
        <p14:creationId xmlns:p14="http://schemas.microsoft.com/office/powerpoint/2010/main" val="49243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D91DD-DD14-B3EC-F056-8241C425E42A}"/>
              </a:ext>
            </a:extLst>
          </p:cNvPr>
          <p:cNvPicPr>
            <a:picLocks noChangeAspect="1"/>
          </p:cNvPicPr>
          <p:nvPr/>
        </p:nvPicPr>
        <p:blipFill>
          <a:blip r:embed="rId2"/>
          <a:stretch>
            <a:fillRect/>
          </a:stretch>
        </p:blipFill>
        <p:spPr>
          <a:xfrm>
            <a:off x="515471" y="1232245"/>
            <a:ext cx="10744200" cy="4765655"/>
          </a:xfrm>
          <a:prstGeom prst="rect">
            <a:avLst/>
          </a:prstGeom>
        </p:spPr>
      </p:pic>
      <p:sp>
        <p:nvSpPr>
          <p:cNvPr id="4" name="Arrow: Right 3">
            <a:extLst>
              <a:ext uri="{FF2B5EF4-FFF2-40B4-BE49-F238E27FC236}">
                <a16:creationId xmlns:a16="http://schemas.microsoft.com/office/drawing/2014/main" id="{8C4126EC-16F3-F474-A8FC-4CE75E4C0459}"/>
              </a:ext>
            </a:extLst>
          </p:cNvPr>
          <p:cNvSpPr/>
          <p:nvPr/>
        </p:nvSpPr>
        <p:spPr>
          <a:xfrm rot="1291226">
            <a:off x="9693771" y="1834388"/>
            <a:ext cx="701305" cy="3151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grpSp>
        <p:nvGrpSpPr>
          <p:cNvPr id="10" name="Group 9">
            <a:extLst>
              <a:ext uri="{FF2B5EF4-FFF2-40B4-BE49-F238E27FC236}">
                <a16:creationId xmlns:a16="http://schemas.microsoft.com/office/drawing/2014/main" id="{5E5D157B-EBB6-5332-E698-C49282C0EB04}"/>
              </a:ext>
            </a:extLst>
          </p:cNvPr>
          <p:cNvGrpSpPr/>
          <p:nvPr/>
        </p:nvGrpSpPr>
        <p:grpSpPr>
          <a:xfrm>
            <a:off x="5896066" y="2397127"/>
            <a:ext cx="3240360" cy="2075040"/>
            <a:chOff x="5896066" y="2397127"/>
            <a:chExt cx="3240360" cy="207504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582BFD20-A681-5B2F-FDFB-4D3A47C7914E}"/>
                    </a:ext>
                  </a:extLst>
                </p14:cNvPr>
                <p14:cNvContentPartPr/>
                <p14:nvPr/>
              </p14:nvContentPartPr>
              <p14:xfrm>
                <a:off x="6153106" y="2397127"/>
                <a:ext cx="2893680" cy="1071720"/>
              </p14:xfrm>
            </p:contentPart>
          </mc:Choice>
          <mc:Fallback xmlns="">
            <p:pic>
              <p:nvPicPr>
                <p:cNvPr id="8" name="Ink 7">
                  <a:extLst>
                    <a:ext uri="{FF2B5EF4-FFF2-40B4-BE49-F238E27FC236}">
                      <a16:creationId xmlns:a16="http://schemas.microsoft.com/office/drawing/2014/main" id="{582BFD20-A681-5B2F-FDFB-4D3A47C7914E}"/>
                    </a:ext>
                  </a:extLst>
                </p:cNvPr>
                <p:cNvPicPr/>
                <p:nvPr/>
              </p:nvPicPr>
              <p:blipFill>
                <a:blip r:embed="rId4"/>
                <a:stretch>
                  <a:fillRect/>
                </a:stretch>
              </p:blipFill>
              <p:spPr>
                <a:xfrm>
                  <a:off x="6144466" y="2388127"/>
                  <a:ext cx="2911320" cy="108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D3EDF6F6-C37A-AB67-FAAB-C80468006D7F}"/>
                    </a:ext>
                  </a:extLst>
                </p14:cNvPr>
                <p14:cNvContentPartPr/>
                <p14:nvPr/>
              </p14:nvContentPartPr>
              <p14:xfrm>
                <a:off x="5896066" y="3540487"/>
                <a:ext cx="3240360" cy="931680"/>
              </p14:xfrm>
            </p:contentPart>
          </mc:Choice>
          <mc:Fallback xmlns="">
            <p:pic>
              <p:nvPicPr>
                <p:cNvPr id="9" name="Ink 8">
                  <a:extLst>
                    <a:ext uri="{FF2B5EF4-FFF2-40B4-BE49-F238E27FC236}">
                      <a16:creationId xmlns:a16="http://schemas.microsoft.com/office/drawing/2014/main" id="{D3EDF6F6-C37A-AB67-FAAB-C80468006D7F}"/>
                    </a:ext>
                  </a:extLst>
                </p:cNvPr>
                <p:cNvPicPr/>
                <p:nvPr/>
              </p:nvPicPr>
              <p:blipFill>
                <a:blip r:embed="rId6"/>
                <a:stretch>
                  <a:fillRect/>
                </a:stretch>
              </p:blipFill>
              <p:spPr>
                <a:xfrm>
                  <a:off x="5887426" y="3531487"/>
                  <a:ext cx="3258000" cy="949320"/>
                </a:xfrm>
                <a:prstGeom prst="rect">
                  <a:avLst/>
                </a:prstGeom>
              </p:spPr>
            </p:pic>
          </mc:Fallback>
        </mc:AlternateContent>
      </p:grpSp>
      <p:pic>
        <p:nvPicPr>
          <p:cNvPr id="2" name="Picture 1">
            <a:extLst>
              <a:ext uri="{FF2B5EF4-FFF2-40B4-BE49-F238E27FC236}">
                <a16:creationId xmlns:a16="http://schemas.microsoft.com/office/drawing/2014/main" id="{CD879882-2872-4FBB-7B1A-3B13675C7018}"/>
              </a:ext>
            </a:extLst>
          </p:cNvPr>
          <p:cNvPicPr>
            <a:picLocks noChangeAspect="1"/>
          </p:cNvPicPr>
          <p:nvPr/>
        </p:nvPicPr>
        <p:blipFill>
          <a:blip r:embed="rId7"/>
          <a:stretch>
            <a:fillRect/>
          </a:stretch>
        </p:blipFill>
        <p:spPr>
          <a:xfrm>
            <a:off x="8914228" y="207222"/>
            <a:ext cx="2379162" cy="953383"/>
          </a:xfrm>
          <a:prstGeom prst="rect">
            <a:avLst/>
          </a:prstGeom>
        </p:spPr>
      </p:pic>
    </p:spTree>
    <p:extLst>
      <p:ext uri="{BB962C8B-B14F-4D97-AF65-F5344CB8AC3E}">
        <p14:creationId xmlns:p14="http://schemas.microsoft.com/office/powerpoint/2010/main" val="2418735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C6259C0-2BA0-AAF2-5006-46D198CBF225}"/>
                  </a:ext>
                </a:extLst>
              </p14:cNvPr>
              <p14:cNvContentPartPr/>
              <p14:nvPr/>
            </p14:nvContentPartPr>
            <p14:xfrm>
              <a:off x="2478586" y="2433847"/>
              <a:ext cx="360" cy="360"/>
            </p14:xfrm>
          </p:contentPart>
        </mc:Choice>
        <mc:Fallback xmlns="">
          <p:pic>
            <p:nvPicPr>
              <p:cNvPr id="2" name="Ink 1">
                <a:extLst>
                  <a:ext uri="{FF2B5EF4-FFF2-40B4-BE49-F238E27FC236}">
                    <a16:creationId xmlns:a16="http://schemas.microsoft.com/office/drawing/2014/main" id="{6C6259C0-2BA0-AAF2-5006-46D198CBF225}"/>
                  </a:ext>
                </a:extLst>
              </p:cNvPr>
              <p:cNvPicPr/>
              <p:nvPr/>
            </p:nvPicPr>
            <p:blipFill>
              <a:blip r:embed="rId3"/>
              <a:stretch>
                <a:fillRect/>
              </a:stretch>
            </p:blipFill>
            <p:spPr>
              <a:xfrm>
                <a:off x="2469586" y="2425207"/>
                <a:ext cx="18000" cy="18000"/>
              </a:xfrm>
              <a:prstGeom prst="rect">
                <a:avLst/>
              </a:prstGeom>
            </p:spPr>
          </p:pic>
        </mc:Fallback>
      </mc:AlternateContent>
      <p:pic>
        <p:nvPicPr>
          <p:cNvPr id="6" name="Picture 5">
            <a:extLst>
              <a:ext uri="{FF2B5EF4-FFF2-40B4-BE49-F238E27FC236}">
                <a16:creationId xmlns:a16="http://schemas.microsoft.com/office/drawing/2014/main" id="{1D572010-216C-A623-80E6-EE6CAB3F2C4A}"/>
              </a:ext>
            </a:extLst>
          </p:cNvPr>
          <p:cNvPicPr>
            <a:picLocks noChangeAspect="1"/>
          </p:cNvPicPr>
          <p:nvPr/>
        </p:nvPicPr>
        <p:blipFill>
          <a:blip r:embed="rId4"/>
          <a:stretch>
            <a:fillRect/>
          </a:stretch>
        </p:blipFill>
        <p:spPr>
          <a:xfrm>
            <a:off x="0" y="574628"/>
            <a:ext cx="12192000" cy="5708743"/>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F85F3E9-4383-9C31-E675-0295D92B825D}"/>
                  </a:ext>
                </a:extLst>
              </p14:cNvPr>
              <p14:cNvContentPartPr/>
              <p14:nvPr/>
            </p14:nvContentPartPr>
            <p14:xfrm>
              <a:off x="10169266" y="1469407"/>
              <a:ext cx="1891800" cy="856440"/>
            </p14:xfrm>
          </p:contentPart>
        </mc:Choice>
        <mc:Fallback xmlns="">
          <p:pic>
            <p:nvPicPr>
              <p:cNvPr id="7" name="Ink 6">
                <a:extLst>
                  <a:ext uri="{FF2B5EF4-FFF2-40B4-BE49-F238E27FC236}">
                    <a16:creationId xmlns:a16="http://schemas.microsoft.com/office/drawing/2014/main" id="{BF85F3E9-4383-9C31-E675-0295D92B825D}"/>
                  </a:ext>
                </a:extLst>
              </p:cNvPr>
              <p:cNvPicPr/>
              <p:nvPr/>
            </p:nvPicPr>
            <p:blipFill>
              <a:blip r:embed="rId6"/>
              <a:stretch>
                <a:fillRect/>
              </a:stretch>
            </p:blipFill>
            <p:spPr>
              <a:xfrm>
                <a:off x="10160266" y="1460407"/>
                <a:ext cx="1909440" cy="874080"/>
              </a:xfrm>
              <a:prstGeom prst="rect">
                <a:avLst/>
              </a:prstGeom>
            </p:spPr>
          </p:pic>
        </mc:Fallback>
      </mc:AlternateContent>
      <p:sp>
        <p:nvSpPr>
          <p:cNvPr id="8" name="Title 1">
            <a:extLst>
              <a:ext uri="{FF2B5EF4-FFF2-40B4-BE49-F238E27FC236}">
                <a16:creationId xmlns:a16="http://schemas.microsoft.com/office/drawing/2014/main" id="{FC884167-347C-6EC5-A546-496FFA7BF422}"/>
              </a:ext>
            </a:extLst>
          </p:cNvPr>
          <p:cNvSpPr txBox="1">
            <a:spLocks/>
          </p:cNvSpPr>
          <p:nvPr/>
        </p:nvSpPr>
        <p:spPr>
          <a:xfrm>
            <a:off x="582706" y="181349"/>
            <a:ext cx="10515600" cy="401357"/>
          </a:xfrm>
          <a:prstGeom prst="rect">
            <a:avLst/>
          </a:prstGeom>
        </p:spPr>
        <p:txBody>
          <a:bodyPr>
            <a:normAutofit fontScale="90000" lnSpcReduction="1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dirty="0" err="1"/>
              <a:t>DeepL</a:t>
            </a:r>
            <a:r>
              <a:rPr lang="en-US" dirty="0"/>
              <a:t> Write: corrections only</a:t>
            </a:r>
            <a:endParaRPr lang="en-AT" dirty="0"/>
          </a:p>
        </p:txBody>
      </p:sp>
      <p:pic>
        <p:nvPicPr>
          <p:cNvPr id="3" name="Picture 2">
            <a:extLst>
              <a:ext uri="{FF2B5EF4-FFF2-40B4-BE49-F238E27FC236}">
                <a16:creationId xmlns:a16="http://schemas.microsoft.com/office/drawing/2014/main" id="{5762C6FC-9A55-F0AF-1CE1-F6E5917CFD30}"/>
              </a:ext>
            </a:extLst>
          </p:cNvPr>
          <p:cNvPicPr>
            <a:picLocks noChangeAspect="1"/>
          </p:cNvPicPr>
          <p:nvPr/>
        </p:nvPicPr>
        <p:blipFill>
          <a:blip r:embed="rId3"/>
          <a:stretch>
            <a:fillRect/>
          </a:stretch>
        </p:blipFill>
        <p:spPr>
          <a:xfrm>
            <a:off x="9301850" y="0"/>
            <a:ext cx="2379162" cy="953383"/>
          </a:xfrm>
          <a:prstGeom prst="rect">
            <a:avLst/>
          </a:prstGeom>
        </p:spPr>
      </p:pic>
    </p:spTree>
    <p:extLst>
      <p:ext uri="{BB962C8B-B14F-4D97-AF65-F5344CB8AC3E}">
        <p14:creationId xmlns:p14="http://schemas.microsoft.com/office/powerpoint/2010/main" val="71019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F7C5-BDB0-7D9F-50EE-554C9F2471CD}"/>
              </a:ext>
            </a:extLst>
          </p:cNvPr>
          <p:cNvSpPr>
            <a:spLocks noGrp="1"/>
          </p:cNvSpPr>
          <p:nvPr>
            <p:ph type="title"/>
          </p:nvPr>
        </p:nvSpPr>
        <p:spPr>
          <a:xfrm>
            <a:off x="582706" y="181349"/>
            <a:ext cx="10515600" cy="401357"/>
          </a:xfrm>
        </p:spPr>
        <p:txBody>
          <a:bodyPr>
            <a:normAutofit fontScale="90000"/>
          </a:bodyPr>
          <a:lstStyle/>
          <a:p>
            <a:r>
              <a:rPr lang="en-US" dirty="0" err="1"/>
              <a:t>DeepL</a:t>
            </a:r>
            <a:r>
              <a:rPr lang="en-US" dirty="0"/>
              <a:t> Write: corrections only – show changes</a:t>
            </a:r>
            <a:endParaRPr lang="en-AT" dirty="0"/>
          </a:p>
        </p:txBody>
      </p:sp>
      <p:pic>
        <p:nvPicPr>
          <p:cNvPr id="6" name="Picture 5">
            <a:extLst>
              <a:ext uri="{FF2B5EF4-FFF2-40B4-BE49-F238E27FC236}">
                <a16:creationId xmlns:a16="http://schemas.microsoft.com/office/drawing/2014/main" id="{1CFDE294-9B04-F1BD-05A2-516870B4E7C3}"/>
              </a:ext>
            </a:extLst>
          </p:cNvPr>
          <p:cNvPicPr>
            <a:picLocks noChangeAspect="1"/>
          </p:cNvPicPr>
          <p:nvPr/>
        </p:nvPicPr>
        <p:blipFill>
          <a:blip r:embed="rId2"/>
          <a:stretch>
            <a:fillRect/>
          </a:stretch>
        </p:blipFill>
        <p:spPr>
          <a:xfrm>
            <a:off x="179293" y="1038432"/>
            <a:ext cx="10757647" cy="4906404"/>
          </a:xfrm>
          <a:prstGeom prst="rect">
            <a:avLst/>
          </a:prstGeom>
        </p:spPr>
      </p:pic>
      <p:pic>
        <p:nvPicPr>
          <p:cNvPr id="3" name="Picture 2">
            <a:extLst>
              <a:ext uri="{FF2B5EF4-FFF2-40B4-BE49-F238E27FC236}">
                <a16:creationId xmlns:a16="http://schemas.microsoft.com/office/drawing/2014/main" id="{84179E6F-6514-CCB5-2FD7-1274FDBB7C46}"/>
              </a:ext>
            </a:extLst>
          </p:cNvPr>
          <p:cNvPicPr>
            <a:picLocks noChangeAspect="1"/>
          </p:cNvPicPr>
          <p:nvPr/>
        </p:nvPicPr>
        <p:blipFill>
          <a:blip r:embed="rId3"/>
          <a:stretch>
            <a:fillRect/>
          </a:stretch>
        </p:blipFill>
        <p:spPr>
          <a:xfrm>
            <a:off x="8557778" y="5904617"/>
            <a:ext cx="2379162" cy="953383"/>
          </a:xfrm>
          <a:prstGeom prst="rect">
            <a:avLst/>
          </a:prstGeom>
        </p:spPr>
      </p:pic>
    </p:spTree>
    <p:extLst>
      <p:ext uri="{BB962C8B-B14F-4D97-AF65-F5344CB8AC3E}">
        <p14:creationId xmlns:p14="http://schemas.microsoft.com/office/powerpoint/2010/main" val="255644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555-3480-7AD1-24B0-86E920BE2680}"/>
              </a:ext>
            </a:extLst>
          </p:cNvPr>
          <p:cNvSpPr>
            <a:spLocks noGrp="1"/>
          </p:cNvSpPr>
          <p:nvPr>
            <p:ph type="title"/>
          </p:nvPr>
        </p:nvSpPr>
        <p:spPr>
          <a:xfrm>
            <a:off x="838200" y="365126"/>
            <a:ext cx="10515600" cy="607546"/>
          </a:xfrm>
        </p:spPr>
        <p:txBody>
          <a:bodyPr>
            <a:normAutofit fontScale="90000"/>
          </a:bodyPr>
          <a:lstStyle/>
          <a:p>
            <a:r>
              <a:rPr lang="en-US" dirty="0" err="1"/>
              <a:t>DeepL</a:t>
            </a:r>
            <a:r>
              <a:rPr lang="en-US" dirty="0"/>
              <a:t> write: Friendly tone</a:t>
            </a:r>
            <a:endParaRPr lang="en-AT" dirty="0"/>
          </a:p>
        </p:txBody>
      </p:sp>
      <p:pic>
        <p:nvPicPr>
          <p:cNvPr id="4" name="Picture 3">
            <a:extLst>
              <a:ext uri="{FF2B5EF4-FFF2-40B4-BE49-F238E27FC236}">
                <a16:creationId xmlns:a16="http://schemas.microsoft.com/office/drawing/2014/main" id="{568B6ABF-F195-153D-896E-F70A24C54385}"/>
              </a:ext>
            </a:extLst>
          </p:cNvPr>
          <p:cNvPicPr>
            <a:picLocks noChangeAspect="1"/>
          </p:cNvPicPr>
          <p:nvPr/>
        </p:nvPicPr>
        <p:blipFill>
          <a:blip r:embed="rId2"/>
          <a:stretch>
            <a:fillRect/>
          </a:stretch>
        </p:blipFill>
        <p:spPr>
          <a:xfrm>
            <a:off x="215153" y="1253485"/>
            <a:ext cx="10977282" cy="457992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2D10355-13C9-4932-72B6-2CA26DFB4FD3}"/>
                  </a:ext>
                </a:extLst>
              </p14:cNvPr>
              <p14:cNvContentPartPr/>
              <p14:nvPr/>
            </p14:nvContentPartPr>
            <p14:xfrm>
              <a:off x="4881226" y="349807"/>
              <a:ext cx="360" cy="360"/>
            </p14:xfrm>
          </p:contentPart>
        </mc:Choice>
        <mc:Fallback xmlns="">
          <p:pic>
            <p:nvPicPr>
              <p:cNvPr id="6" name="Ink 5">
                <a:extLst>
                  <a:ext uri="{FF2B5EF4-FFF2-40B4-BE49-F238E27FC236}">
                    <a16:creationId xmlns:a16="http://schemas.microsoft.com/office/drawing/2014/main" id="{B2D10355-13C9-4932-72B6-2CA26DFB4FD3}"/>
                  </a:ext>
                </a:extLst>
              </p:cNvPr>
              <p:cNvPicPr/>
              <p:nvPr/>
            </p:nvPicPr>
            <p:blipFill>
              <a:blip r:embed="rId4"/>
              <a:stretch>
                <a:fillRect/>
              </a:stretch>
            </p:blipFill>
            <p:spPr>
              <a:xfrm>
                <a:off x="4872226" y="340807"/>
                <a:ext cx="18000" cy="18000"/>
              </a:xfrm>
              <a:prstGeom prst="rect">
                <a:avLst/>
              </a:prstGeom>
            </p:spPr>
          </p:pic>
        </mc:Fallback>
      </mc:AlternateContent>
      <p:pic>
        <p:nvPicPr>
          <p:cNvPr id="3" name="Picture 2">
            <a:extLst>
              <a:ext uri="{FF2B5EF4-FFF2-40B4-BE49-F238E27FC236}">
                <a16:creationId xmlns:a16="http://schemas.microsoft.com/office/drawing/2014/main" id="{B7FF5218-BF95-A6F7-8778-57426A5387DB}"/>
              </a:ext>
            </a:extLst>
          </p:cNvPr>
          <p:cNvPicPr>
            <a:picLocks noChangeAspect="1"/>
          </p:cNvPicPr>
          <p:nvPr/>
        </p:nvPicPr>
        <p:blipFill>
          <a:blip r:embed="rId4"/>
          <a:stretch>
            <a:fillRect/>
          </a:stretch>
        </p:blipFill>
        <p:spPr>
          <a:xfrm>
            <a:off x="8813273" y="5833410"/>
            <a:ext cx="2379162" cy="953383"/>
          </a:xfrm>
          <a:prstGeom prst="rect">
            <a:avLst/>
          </a:prstGeom>
        </p:spPr>
      </p:pic>
    </p:spTree>
    <p:extLst>
      <p:ext uri="{BB962C8B-B14F-4D97-AF65-F5344CB8AC3E}">
        <p14:creationId xmlns:p14="http://schemas.microsoft.com/office/powerpoint/2010/main" val="226272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3850-3734-D6D0-4B80-5CDFF43606D6}"/>
              </a:ext>
            </a:extLst>
          </p:cNvPr>
          <p:cNvSpPr>
            <a:spLocks noGrp="1"/>
          </p:cNvSpPr>
          <p:nvPr>
            <p:ph type="title"/>
          </p:nvPr>
        </p:nvSpPr>
        <p:spPr>
          <a:xfrm>
            <a:off x="470646" y="207174"/>
            <a:ext cx="10533530" cy="1188720"/>
          </a:xfrm>
        </p:spPr>
        <p:txBody>
          <a:bodyPr/>
          <a:lstStyle/>
          <a:p>
            <a:pPr algn="l"/>
            <a:r>
              <a:rPr lang="en-US" dirty="0" err="1"/>
              <a:t>DeepL</a:t>
            </a:r>
            <a:r>
              <a:rPr lang="en-US" dirty="0"/>
              <a:t> Write – diplomatic tone </a:t>
            </a:r>
            <a:endParaRPr lang="en-AT" dirty="0"/>
          </a:p>
        </p:txBody>
      </p:sp>
      <p:pic>
        <p:nvPicPr>
          <p:cNvPr id="4" name="Picture 3">
            <a:extLst>
              <a:ext uri="{FF2B5EF4-FFF2-40B4-BE49-F238E27FC236}">
                <a16:creationId xmlns:a16="http://schemas.microsoft.com/office/drawing/2014/main" id="{A43986C3-3DC6-13D4-2B32-CB97C8EC6EB9}"/>
              </a:ext>
            </a:extLst>
          </p:cNvPr>
          <p:cNvPicPr>
            <a:picLocks noChangeAspect="1"/>
          </p:cNvPicPr>
          <p:nvPr/>
        </p:nvPicPr>
        <p:blipFill>
          <a:blip r:embed="rId2"/>
          <a:stretch>
            <a:fillRect/>
          </a:stretch>
        </p:blipFill>
        <p:spPr>
          <a:xfrm>
            <a:off x="470646" y="1690514"/>
            <a:ext cx="10578353" cy="4491948"/>
          </a:xfrm>
          <a:prstGeom prst="rect">
            <a:avLst/>
          </a:prstGeom>
        </p:spPr>
      </p:pic>
      <p:pic>
        <p:nvPicPr>
          <p:cNvPr id="7" name="Picture 6">
            <a:extLst>
              <a:ext uri="{FF2B5EF4-FFF2-40B4-BE49-F238E27FC236}">
                <a16:creationId xmlns:a16="http://schemas.microsoft.com/office/drawing/2014/main" id="{CCB7B98E-7C10-644B-78D6-E48431ECA358}"/>
              </a:ext>
            </a:extLst>
          </p:cNvPr>
          <p:cNvPicPr>
            <a:picLocks noChangeAspect="1"/>
          </p:cNvPicPr>
          <p:nvPr/>
        </p:nvPicPr>
        <p:blipFill>
          <a:blip r:embed="rId3"/>
          <a:stretch>
            <a:fillRect/>
          </a:stretch>
        </p:blipFill>
        <p:spPr>
          <a:xfrm>
            <a:off x="7807569" y="324842"/>
            <a:ext cx="2379162" cy="953383"/>
          </a:xfrm>
          <a:prstGeom prst="rect">
            <a:avLst/>
          </a:prstGeom>
        </p:spPr>
      </p:pic>
    </p:spTree>
    <p:extLst>
      <p:ext uri="{BB962C8B-B14F-4D97-AF65-F5344CB8AC3E}">
        <p14:creationId xmlns:p14="http://schemas.microsoft.com/office/powerpoint/2010/main" val="340299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4C0CF3-3556-A244-962F-96D152E8D1A7}"/>
              </a:ext>
            </a:extLst>
          </p:cNvPr>
          <p:cNvPicPr>
            <a:picLocks noChangeAspect="1"/>
          </p:cNvPicPr>
          <p:nvPr/>
        </p:nvPicPr>
        <p:blipFill>
          <a:blip r:embed="rId2"/>
          <a:srcRect t="2174"/>
          <a:stretch/>
        </p:blipFill>
        <p:spPr>
          <a:xfrm>
            <a:off x="754966" y="649603"/>
            <a:ext cx="10370234" cy="5833258"/>
          </a:xfrm>
          <a:prstGeom prst="rect">
            <a:avLst/>
          </a:prstGeom>
        </p:spPr>
      </p:pic>
      <p:pic>
        <p:nvPicPr>
          <p:cNvPr id="1036" name="Picture 12" descr="MagicSchool.ai Logo">
            <a:extLst>
              <a:ext uri="{FF2B5EF4-FFF2-40B4-BE49-F238E27FC236}">
                <a16:creationId xmlns:a16="http://schemas.microsoft.com/office/drawing/2014/main" id="{432E6721-8B6D-2FD5-527F-8EB4FD38A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473" y="772768"/>
            <a:ext cx="243840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30589"/>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TM10001115[[fn=Parcel]]</Template>
  <TotalTime>0</TotalTime>
  <Words>1227</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Writing Feedback given by  AI tools </vt:lpstr>
      <vt:lpstr>PowerPoint Presentation</vt:lpstr>
      <vt:lpstr>PowerPoint Presentation</vt:lpstr>
      <vt:lpstr>PowerPoint Presentation</vt:lpstr>
      <vt:lpstr>PowerPoint Presentation</vt:lpstr>
      <vt:lpstr>DeepL Write: corrections only – show changes</vt:lpstr>
      <vt:lpstr>DeepL write: Friendly tone</vt:lpstr>
      <vt:lpstr>DeepL Write – diplomatic tone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 Polzleitner</dc:creator>
  <cp:lastModifiedBy>Lis Polzleitner</cp:lastModifiedBy>
  <cp:revision>5</cp:revision>
  <dcterms:created xsi:type="dcterms:W3CDTF">2024-09-14T13:18:11Z</dcterms:created>
  <dcterms:modified xsi:type="dcterms:W3CDTF">2024-09-14T15:27:53Z</dcterms:modified>
</cp:coreProperties>
</file>