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48" y="36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00DEA-28C3-402A-95AA-12A3E40F1B74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1BC7B-15E8-47FC-BAFA-1A54CB52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0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78113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/>
              <a:t>Bewegungen</a:t>
            </a:r>
            <a:r>
              <a:rPr lang="fr-FR" baseline="0" dirty="0"/>
              <a:t> aller Art </a:t>
            </a:r>
            <a:r>
              <a:rPr lang="fr-FR" baseline="0" dirty="0" err="1"/>
              <a:t>fördern</a:t>
            </a:r>
            <a:r>
              <a:rPr lang="fr-FR" baseline="0" dirty="0"/>
              <a:t> </a:t>
            </a:r>
            <a:r>
              <a:rPr lang="fr-FR" baseline="0" dirty="0" err="1"/>
              <a:t>das</a:t>
            </a:r>
            <a:r>
              <a:rPr lang="fr-FR" baseline="0" dirty="0"/>
              <a:t> </a:t>
            </a:r>
            <a:r>
              <a:rPr lang="fr-FR" baseline="0" dirty="0" err="1"/>
              <a:t>Lernen</a:t>
            </a:r>
            <a:r>
              <a:rPr lang="fr-FR" baseline="0" dirty="0"/>
              <a:t>:</a:t>
            </a:r>
          </a:p>
          <a:p>
            <a:r>
              <a:rPr lang="fr-FR" baseline="0" dirty="0" err="1"/>
              <a:t>nicht</a:t>
            </a:r>
            <a:r>
              <a:rPr lang="fr-FR" baseline="0" dirty="0"/>
              <a:t> </a:t>
            </a:r>
            <a:r>
              <a:rPr lang="fr-FR" baseline="0" dirty="0" err="1"/>
              <a:t>nur</a:t>
            </a:r>
            <a:r>
              <a:rPr lang="fr-FR" baseline="0" dirty="0"/>
              <a:t> « </a:t>
            </a:r>
            <a:r>
              <a:rPr lang="fr-FR" baseline="0" dirty="0" err="1"/>
              <a:t>iconic</a:t>
            </a:r>
            <a:r>
              <a:rPr lang="fr-FR" baseline="0" dirty="0"/>
              <a:t> </a:t>
            </a:r>
            <a:r>
              <a:rPr lang="fr-FR" baseline="0" dirty="0" err="1"/>
              <a:t>gestures</a:t>
            </a:r>
            <a:r>
              <a:rPr lang="fr-FR" baseline="0" dirty="0"/>
              <a:t> » </a:t>
            </a:r>
            <a:r>
              <a:rPr lang="fr-FR" baseline="0" dirty="0" err="1"/>
              <a:t>wie</a:t>
            </a:r>
            <a:r>
              <a:rPr lang="fr-FR" baseline="0" dirty="0"/>
              <a:t> hier, </a:t>
            </a:r>
            <a:r>
              <a:rPr lang="fr-FR" baseline="0" dirty="0" err="1"/>
              <a:t>sondern</a:t>
            </a:r>
            <a:r>
              <a:rPr lang="fr-FR" baseline="0" dirty="0"/>
              <a:t> </a:t>
            </a:r>
            <a:r>
              <a:rPr lang="fr-FR" baseline="0" dirty="0" err="1"/>
              <a:t>alle</a:t>
            </a:r>
            <a:r>
              <a:rPr lang="fr-FR" baseline="0" dirty="0"/>
              <a:t> </a:t>
            </a:r>
            <a:r>
              <a:rPr lang="fr-FR" baseline="0" dirty="0" err="1"/>
              <a:t>Bewegungen</a:t>
            </a:r>
            <a:r>
              <a:rPr lang="fr-FR" baseline="0" dirty="0"/>
              <a:t> (</a:t>
            </a:r>
            <a:r>
              <a:rPr lang="fr-FR" baseline="0" dirty="0" err="1"/>
              <a:t>siehe</a:t>
            </a:r>
            <a:r>
              <a:rPr lang="fr-FR" baseline="0" dirty="0"/>
              <a:t> </a:t>
            </a:r>
            <a:r>
              <a:rPr lang="fr-FR" baseline="0" dirty="0" err="1"/>
              <a:t>Diagramm</a:t>
            </a:r>
            <a:r>
              <a:rPr lang="fr-FR" baseline="0" dirty="0"/>
              <a:t>). Auch </a:t>
            </a:r>
            <a:r>
              <a:rPr lang="fr-FR" baseline="0" dirty="0" err="1"/>
              <a:t>kleine</a:t>
            </a:r>
            <a:r>
              <a:rPr lang="fr-FR" baseline="0" dirty="0"/>
              <a:t> </a:t>
            </a:r>
            <a:r>
              <a:rPr lang="fr-FR" baseline="0" dirty="0" err="1"/>
              <a:t>unbewusste</a:t>
            </a:r>
            <a:r>
              <a:rPr lang="fr-FR" baseline="0" dirty="0"/>
              <a:t> </a:t>
            </a:r>
            <a:r>
              <a:rPr lang="fr-FR" baseline="0" dirty="0" err="1"/>
              <a:t>Bewegungen</a:t>
            </a:r>
            <a:r>
              <a:rPr lang="fr-FR" baseline="0" dirty="0"/>
              <a:t> </a:t>
            </a:r>
            <a:r>
              <a:rPr lang="fr-FR" baseline="0" dirty="0" err="1"/>
              <a:t>wie</a:t>
            </a:r>
            <a:r>
              <a:rPr lang="fr-FR" baseline="0" dirty="0"/>
              <a:t> </a:t>
            </a:r>
            <a:r>
              <a:rPr lang="fr-FR" baseline="0" dirty="0" err="1"/>
              <a:t>das</a:t>
            </a:r>
            <a:r>
              <a:rPr lang="fr-FR" baseline="0" dirty="0"/>
              <a:t> </a:t>
            </a:r>
            <a:r>
              <a:rPr lang="fr-FR" baseline="0" dirty="0" err="1"/>
              <a:t>Angreifen</a:t>
            </a:r>
            <a:r>
              <a:rPr lang="fr-FR" baseline="0" dirty="0"/>
              <a:t> </a:t>
            </a:r>
            <a:r>
              <a:rPr lang="fr-FR" baseline="0" dirty="0" err="1"/>
              <a:t>von</a:t>
            </a:r>
            <a:r>
              <a:rPr lang="fr-FR" baseline="0" dirty="0"/>
              <a:t> </a:t>
            </a:r>
            <a:r>
              <a:rPr lang="fr-FR" baseline="0" dirty="0" err="1"/>
              <a:t>Kärtchen</a:t>
            </a:r>
            <a:r>
              <a:rPr lang="fr-FR" baseline="0" dirty="0"/>
              <a:t>, </a:t>
            </a:r>
            <a:r>
              <a:rPr lang="fr-FR" baseline="0" dirty="0" err="1"/>
              <a:t>Spielfiguren</a:t>
            </a:r>
            <a:r>
              <a:rPr lang="fr-FR" baseline="0" dirty="0"/>
              <a:t> … </a:t>
            </a:r>
            <a:r>
              <a:rPr lang="fr-FR" baseline="0" dirty="0" err="1"/>
              <a:t>sendet</a:t>
            </a:r>
            <a:r>
              <a:rPr lang="fr-FR" baseline="0" dirty="0"/>
              <a:t> </a:t>
            </a:r>
            <a:r>
              <a:rPr lang="fr-FR" baseline="0" dirty="0" err="1"/>
              <a:t>Reize</a:t>
            </a:r>
            <a:r>
              <a:rPr lang="fr-FR" baseline="0" dirty="0"/>
              <a:t> ans </a:t>
            </a:r>
            <a:r>
              <a:rPr lang="fr-FR" baseline="0" dirty="0" err="1"/>
              <a:t>Gehirn</a:t>
            </a:r>
            <a:r>
              <a:rPr lang="fr-FR" baseline="0" dirty="0"/>
              <a:t>. </a:t>
            </a:r>
            <a:r>
              <a:rPr lang="fr-FR" baseline="0" dirty="0" err="1"/>
              <a:t>Stricken</a:t>
            </a:r>
            <a:r>
              <a:rPr lang="fr-FR" baseline="0" dirty="0"/>
              <a:t> – </a:t>
            </a:r>
            <a:r>
              <a:rPr lang="fr-FR" baseline="0" dirty="0" err="1"/>
              <a:t>alle</a:t>
            </a:r>
            <a:r>
              <a:rPr lang="fr-FR" baseline="0" dirty="0"/>
              <a:t> « </a:t>
            </a:r>
            <a:r>
              <a:rPr lang="fr-FR" baseline="0" dirty="0" err="1"/>
              <a:t>runden</a:t>
            </a:r>
            <a:r>
              <a:rPr lang="fr-FR" baseline="0" dirty="0"/>
              <a:t> </a:t>
            </a:r>
            <a:r>
              <a:rPr lang="fr-FR" baseline="0" dirty="0" err="1"/>
              <a:t>Bewegungen</a:t>
            </a:r>
            <a:r>
              <a:rPr lang="fr-FR" baseline="0" dirty="0"/>
              <a:t> » </a:t>
            </a:r>
            <a:r>
              <a:rPr lang="fr-FR" baseline="0" dirty="0" err="1"/>
              <a:t>sind</a:t>
            </a:r>
            <a:r>
              <a:rPr lang="fr-FR" baseline="0" dirty="0"/>
              <a:t> </a:t>
            </a:r>
            <a:r>
              <a:rPr lang="fr-FR" baseline="0" dirty="0" err="1"/>
              <a:t>besonders</a:t>
            </a:r>
            <a:r>
              <a:rPr lang="fr-FR" baseline="0" dirty="0"/>
              <a:t> </a:t>
            </a:r>
            <a:r>
              <a:rPr lang="fr-FR" baseline="0" dirty="0" err="1"/>
              <a:t>hilfreich</a:t>
            </a:r>
            <a:r>
              <a:rPr lang="fr-FR" baseline="0" dirty="0"/>
              <a:t> </a:t>
            </a:r>
            <a:r>
              <a:rPr lang="fr-FR" baseline="0" dirty="0" err="1"/>
              <a:t>und</a:t>
            </a:r>
            <a:r>
              <a:rPr lang="fr-FR" baseline="0" dirty="0"/>
              <a:t> </a:t>
            </a:r>
            <a:r>
              <a:rPr lang="fr-FR" baseline="0" dirty="0" err="1"/>
              <a:t>aktivieren</a:t>
            </a:r>
            <a:r>
              <a:rPr lang="fr-FR" baseline="0" dirty="0"/>
              <a:t> </a:t>
            </a:r>
            <a:r>
              <a:rPr lang="fr-FR" baseline="0" dirty="0" err="1"/>
              <a:t>das</a:t>
            </a:r>
            <a:r>
              <a:rPr lang="fr-FR" baseline="0" dirty="0"/>
              <a:t> </a:t>
            </a:r>
            <a:r>
              <a:rPr lang="fr-FR" baseline="0" dirty="0" err="1"/>
              <a:t>Gehirn</a:t>
            </a:r>
            <a:r>
              <a:rPr lang="fr-FR" baseline="0" dirty="0"/>
              <a:t>: </a:t>
            </a:r>
            <a:r>
              <a:rPr lang="fr-FR" baseline="0" dirty="0" err="1"/>
              <a:t>Gehen</a:t>
            </a:r>
            <a:r>
              <a:rPr lang="fr-FR" baseline="0" dirty="0"/>
              <a:t>, </a:t>
            </a:r>
            <a:r>
              <a:rPr lang="fr-FR" baseline="0" dirty="0" err="1"/>
              <a:t>Radfahren</a:t>
            </a:r>
            <a:r>
              <a:rPr lang="fr-FR" baseline="0" dirty="0"/>
              <a:t> (</a:t>
            </a:r>
            <a:r>
              <a:rPr lang="fr-FR" baseline="0" dirty="0" err="1"/>
              <a:t>Studie</a:t>
            </a:r>
            <a:r>
              <a:rPr lang="fr-FR" baseline="0" dirty="0"/>
              <a:t> </a:t>
            </a:r>
            <a:r>
              <a:rPr lang="fr-FR" baseline="0" dirty="0" err="1"/>
              <a:t>am</a:t>
            </a:r>
            <a:r>
              <a:rPr lang="fr-FR" baseline="0" dirty="0"/>
              <a:t> Max </a:t>
            </a:r>
            <a:r>
              <a:rPr lang="fr-FR" baseline="0" dirty="0" err="1"/>
              <a:t>Plank</a:t>
            </a:r>
            <a:r>
              <a:rPr lang="fr-FR" baseline="0" dirty="0"/>
              <a:t> Institut, Leipzig)…</a:t>
            </a:r>
          </a:p>
          <a:p>
            <a:endParaRPr lang="fr-FR" baseline="0" dirty="0"/>
          </a:p>
          <a:p>
            <a:r>
              <a:rPr lang="fr-FR" baseline="0" dirty="0" err="1"/>
              <a:t>Walk</a:t>
            </a:r>
            <a:r>
              <a:rPr lang="fr-FR" baseline="0" dirty="0"/>
              <a:t> and Talk and </a:t>
            </a:r>
            <a:r>
              <a:rPr lang="fr-FR" baseline="0" dirty="0" err="1"/>
              <a:t>write</a:t>
            </a:r>
            <a:r>
              <a:rPr lang="fr-FR" baseline="0" dirty="0"/>
              <a:t> and check</a:t>
            </a:r>
          </a:p>
          <a:p>
            <a:endParaRPr lang="fr-FR" dirty="0"/>
          </a:p>
          <a:p>
            <a:r>
              <a:rPr lang="fr-FR" dirty="0"/>
              <a:t>Watch </a:t>
            </a:r>
            <a:r>
              <a:rPr lang="fr-FR" dirty="0" err="1"/>
              <a:t>Macedonia</a:t>
            </a:r>
            <a:r>
              <a:rPr lang="fr-FR" dirty="0"/>
              <a:t> on </a:t>
            </a:r>
            <a:r>
              <a:rPr lang="fr-FR" dirty="0" err="1"/>
              <a:t>youtube</a:t>
            </a:r>
            <a:r>
              <a:rPr lang="fr-FR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8C0D6D-F693-42DB-8E72-CA63B02C6068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Elisabeth Pölzleitner: Wie kommt die Sprache ins Gehirn?</a:t>
            </a: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01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53242-9509-4FDA-AE7C-4045610AC3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6FC61-CBF1-48EC-A06B-4EF9983AF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AC127-143F-4943-B0C9-7600D995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06702-0714-4086-9A05-E7E6FB3A1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C41B7-564C-4CE3-A39E-AC05FEB4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9554-41D0-4BCD-957F-FF6F4DD29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21897-E747-464E-B27D-6EBBF4319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8465-EF25-492D-AA96-330FA01A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73620-3E4E-481A-A903-5664B9A7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B8181-B26B-4911-92C3-746B1F2B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9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5279A-F634-41D6-81C8-8DBAB8559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B66FF-5665-49F5-91FB-917427F1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00757-43D5-4E2A-8E36-634C113D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011EE-6600-4A50-82A1-5EE92A67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E2892-B38B-4B2E-9F16-29517B448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0891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8390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5034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248362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de-AT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2819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4275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78449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933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07EDE-C758-4351-8862-54FF4D35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B6A11-0DE2-498A-B526-EEBB1D8AF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E6966-D262-4799-BF9F-F29A9700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C4215-0C21-4206-BF8A-3EBED148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802F4-643D-49A5-987B-1B599BA4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67014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4781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02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00786-A855-4C94-AE02-5865C0DA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970FF-75D5-4430-88F6-F583A0002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98EB8-3E04-4655-8850-EDBC0CD2F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6094BD-B3A7-44F1-B7A5-C30A76BFE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96BB7-94E2-446A-A3FA-5675C466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2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0EFF1-5846-4F69-BB13-C21F1FF0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A9BFE-679A-4199-BA7F-9C16719138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2BE814-E9EB-4335-9117-BC47B656A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56556-E94A-4C60-A6CF-3712195E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4BC35-29E7-444D-B09F-EEAC5537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5B8B8-7269-4F91-8940-DF225F18D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8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CD6F-D97B-45E5-AD94-51DD485B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E3483-95EF-485D-BF19-727105567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C4FAC-E3B0-4808-83E5-06FA73FE4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99DD70-9F20-45A1-A89A-7A3A502CD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C017F-75A4-4E3F-A53B-905DB476D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5AC022-35A4-46C3-ADEF-ECD393CD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0011C4-A208-4404-8127-3C0F949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7A6C57-637B-4EB1-8785-E580DC0E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7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0D2F7-1750-4CD6-809D-07E8483D1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6125D7-0F07-4705-828B-FB94A898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D1733-1C42-49D3-834A-F196BEE7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F8B48D-88BC-4AED-86AF-9224FA8C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3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87B9D0-C1B2-492B-A4CB-7FED2D245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EBF4B0-C646-4EC4-A26D-7A1F6D637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05FDF-897D-4DCD-873F-73B471D0D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A09A8-5C70-4D79-9E07-2FD53EE23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DECE1-9859-43DA-A01C-108111F50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E13B5-A07D-4170-9258-7F56A122E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AD3FD-2C22-4FEE-A72D-7A0050748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A0850-EA7E-4427-81CA-2B99EA9B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89A4E9-403E-4B2F-8084-6C792A09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9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4839-4293-4D80-9623-7B47B2C5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DE77D-7D6C-4F0F-AD14-4243CFA103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089AE-340A-4871-AC04-11CED7AF5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A86D9-7D93-4BE8-A535-5D44CE765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740DA-D576-4722-9FF3-A0AE7CA83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16AAA-4ED6-400C-81AB-D5364B4A4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0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BC41E9-42B7-4C7E-8BCB-63E7FCC60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B4870-AFFC-4B08-B45B-EE2350A8A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9B565-7D1D-492F-9F81-5ADD0D296E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E0562-B158-4C92-A60C-188F6280084D}" type="datetimeFigureOut">
              <a:rPr lang="en-US" smtClean="0"/>
              <a:t>25-Mar-20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49F70-1627-440E-BD50-4A479D701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D52A3-B345-4EB6-985B-C4A92FF1B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68353-DA67-440F-A4B6-9E9E96CDB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2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059103-57EF-4955-B694-EF924D68BCD6}" type="datetimeFigureOut">
              <a:rPr lang="de-AT" smtClean="0"/>
              <a:t>25.03.2020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AT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5F6EB0-0ACF-47C8-8809-594A32352EA2}" type="slidenum">
              <a:rPr lang="de-AT" smtClean="0"/>
              <a:t>‹#›</a:t>
            </a:fld>
            <a:endParaRPr lang="de-AT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413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nFnLJocZS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73D8-FA57-49BF-814C-4C4BFA700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410BA8-F926-4AAA-B702-722C33E0D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8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960804"/>
            <a:ext cx="2362200" cy="1351806"/>
          </a:xfrm>
        </p:spPr>
        <p:txBody>
          <a:bodyPr/>
          <a:lstStyle/>
          <a:p>
            <a:r>
              <a:rPr lang="de-AT" dirty="0">
                <a:solidFill>
                  <a:srgbClr val="FFC000"/>
                </a:solidFill>
              </a:rPr>
              <a:t>Mehrere Sinne gleichzeitig verwenden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2279" y="3764458"/>
            <a:ext cx="2362200" cy="2049091"/>
          </a:xfrm>
        </p:spPr>
        <p:txBody>
          <a:bodyPr/>
          <a:lstStyle/>
          <a:p>
            <a:r>
              <a:rPr lang="fr-FR" dirty="0" err="1"/>
              <a:t>Bewegungen</a:t>
            </a:r>
            <a:r>
              <a:rPr lang="fr-FR" dirty="0"/>
              <a:t> </a:t>
            </a:r>
            <a:r>
              <a:rPr lang="fr-FR" dirty="0" err="1"/>
              <a:t>hinterlassen</a:t>
            </a:r>
            <a:r>
              <a:rPr lang="fr-FR" dirty="0"/>
              <a:t> </a:t>
            </a:r>
            <a:r>
              <a:rPr lang="fr-FR" dirty="0" err="1"/>
              <a:t>starke</a:t>
            </a:r>
            <a:r>
              <a:rPr lang="fr-FR" dirty="0"/>
              <a:t> </a:t>
            </a:r>
            <a:r>
              <a:rPr lang="fr-FR" dirty="0" err="1"/>
              <a:t>Spuren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Gehirn</a:t>
            </a:r>
            <a:endParaRPr lang="fr-FR" dirty="0"/>
          </a:p>
          <a:p>
            <a:r>
              <a:rPr lang="de-AT" dirty="0"/>
              <a:t>VMI: </a:t>
            </a:r>
            <a:r>
              <a:rPr lang="de-AT" dirty="0">
                <a:hlinkClick r:id="rId3"/>
              </a:rPr>
              <a:t>Manuela </a:t>
            </a:r>
            <a:r>
              <a:rPr lang="de-AT" dirty="0" err="1">
                <a:hlinkClick r:id="rId3"/>
              </a:rPr>
              <a:t>Macedonia</a:t>
            </a:r>
            <a:endParaRPr lang="de-AT" dirty="0"/>
          </a:p>
          <a:p>
            <a:endParaRPr lang="de-AT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/>
              <a:t>Die Rolle von Bewegung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0" r="9353"/>
          <a:stretch/>
        </p:blipFill>
        <p:spPr bwMode="auto">
          <a:xfrm>
            <a:off x="5065558" y="1196752"/>
            <a:ext cx="4804084" cy="4753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08417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Wingdings</vt:lpstr>
      <vt:lpstr>Wingdings 2</vt:lpstr>
      <vt:lpstr>Office Theme</vt:lpstr>
      <vt:lpstr>Civic</vt:lpstr>
      <vt:lpstr>PowerPoint Presentation</vt:lpstr>
      <vt:lpstr>Mehrere Sinne gleichzeitig verwenden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</dc:creator>
  <cp:lastModifiedBy>LP</cp:lastModifiedBy>
  <cp:revision>1</cp:revision>
  <dcterms:created xsi:type="dcterms:W3CDTF">2020-03-25T16:17:03Z</dcterms:created>
  <dcterms:modified xsi:type="dcterms:W3CDTF">2020-03-25T16:18:20Z</dcterms:modified>
</cp:coreProperties>
</file>