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E6ED-7435-4CEB-85FF-BF9E1D81E6D6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7B38-5C15-41B0-B5D9-DA57FAF1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E6ED-7435-4CEB-85FF-BF9E1D81E6D6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7B38-5C15-41B0-B5D9-DA57FAF1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E6ED-7435-4CEB-85FF-BF9E1D81E6D6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7B38-5C15-41B0-B5D9-DA57FAF1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E6ED-7435-4CEB-85FF-BF9E1D81E6D6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7B38-5C15-41B0-B5D9-DA57FAF1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E6ED-7435-4CEB-85FF-BF9E1D81E6D6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7B38-5C15-41B0-B5D9-DA57FAF1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E6ED-7435-4CEB-85FF-BF9E1D81E6D6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7B38-5C15-41B0-B5D9-DA57FAF1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E6ED-7435-4CEB-85FF-BF9E1D81E6D6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7B38-5C15-41B0-B5D9-DA57FAF1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E6ED-7435-4CEB-85FF-BF9E1D81E6D6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7B38-5C15-41B0-B5D9-DA57FAF1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E6ED-7435-4CEB-85FF-BF9E1D81E6D6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7B38-5C15-41B0-B5D9-DA57FAF1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E6ED-7435-4CEB-85FF-BF9E1D81E6D6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7B38-5C15-41B0-B5D9-DA57FAF1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E6ED-7435-4CEB-85FF-BF9E1D81E6D6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7B38-5C15-41B0-B5D9-DA57FAF1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EE6ED-7435-4CEB-85FF-BF9E1D81E6D6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F7B38-5C15-41B0-B5D9-DA57FAF1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85720" y="1500174"/>
            <a:ext cx="8501122" cy="4286280"/>
            <a:chOff x="428596" y="1714488"/>
            <a:chExt cx="8501122" cy="4286280"/>
          </a:xfrm>
        </p:grpSpPr>
        <p:sp>
          <p:nvSpPr>
            <p:cNvPr id="3" name="Rechteck 2"/>
            <p:cNvSpPr/>
            <p:nvPr/>
          </p:nvSpPr>
          <p:spPr>
            <a:xfrm>
              <a:off x="428596" y="1714488"/>
              <a:ext cx="1857388" cy="12144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4" name="Rechteck 3"/>
            <p:cNvSpPr/>
            <p:nvPr/>
          </p:nvSpPr>
          <p:spPr>
            <a:xfrm>
              <a:off x="428596" y="3214686"/>
              <a:ext cx="1857388" cy="12144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5" name="Rechteck 4"/>
            <p:cNvSpPr/>
            <p:nvPr/>
          </p:nvSpPr>
          <p:spPr>
            <a:xfrm>
              <a:off x="428596" y="4786322"/>
              <a:ext cx="1857388" cy="12144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5400000">
              <a:off x="795991" y="1632844"/>
              <a:ext cx="1071571" cy="1377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hteck 6"/>
            <p:cNvSpPr/>
            <p:nvPr/>
          </p:nvSpPr>
          <p:spPr>
            <a:xfrm>
              <a:off x="4857752" y="1714488"/>
              <a:ext cx="1857388" cy="12144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8" name="Rechteck 7"/>
            <p:cNvSpPr/>
            <p:nvPr/>
          </p:nvSpPr>
          <p:spPr>
            <a:xfrm>
              <a:off x="4857752" y="3214686"/>
              <a:ext cx="1857388" cy="12144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9" name="Rechteck 8"/>
            <p:cNvSpPr/>
            <p:nvPr/>
          </p:nvSpPr>
          <p:spPr>
            <a:xfrm>
              <a:off x="4857752" y="4786322"/>
              <a:ext cx="1857388" cy="12144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214942" y="1785926"/>
              <a:ext cx="1214446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1" name="Gruppieren 21"/>
            <p:cNvGrpSpPr/>
            <p:nvPr/>
          </p:nvGrpSpPr>
          <p:grpSpPr>
            <a:xfrm>
              <a:off x="2643174" y="1714488"/>
              <a:ext cx="1857388" cy="4286280"/>
              <a:chOff x="2643174" y="1714488"/>
              <a:chExt cx="1857388" cy="4286280"/>
            </a:xfrm>
            <a:solidFill>
              <a:schemeClr val="bg2">
                <a:lumMod val="90000"/>
              </a:schemeClr>
            </a:solidFill>
          </p:grpSpPr>
          <p:sp>
            <p:nvSpPr>
              <p:cNvPr id="23" name="Rechteck 22"/>
              <p:cNvSpPr/>
              <p:nvPr/>
            </p:nvSpPr>
            <p:spPr>
              <a:xfrm>
                <a:off x="2643174" y="171448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4" name="Rechteck 23"/>
              <p:cNvSpPr/>
              <p:nvPr/>
            </p:nvSpPr>
            <p:spPr>
              <a:xfrm>
                <a:off x="2643174" y="321468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5" name="Rechteck 24"/>
              <p:cNvSpPr/>
              <p:nvPr/>
            </p:nvSpPr>
            <p:spPr>
              <a:xfrm>
                <a:off x="2643174" y="478632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2928926" y="2143116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nose</a:t>
                </a:r>
                <a:endParaRPr lang="de-AT" dirty="0"/>
              </a:p>
            </p:txBody>
          </p:sp>
          <p:sp>
            <p:nvSpPr>
              <p:cNvPr id="27" name="Textfeld 26"/>
              <p:cNvSpPr txBox="1"/>
              <p:nvPr/>
            </p:nvSpPr>
            <p:spPr>
              <a:xfrm>
                <a:off x="2928926" y="3643314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eyes</a:t>
                </a:r>
                <a:endParaRPr lang="de-AT" dirty="0"/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3274716" y="5155482"/>
                <a:ext cx="706970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AT" dirty="0" smtClean="0"/>
                  <a:t>lips</a:t>
                </a:r>
                <a:endParaRPr lang="de-AT" dirty="0"/>
              </a:p>
            </p:txBody>
          </p:sp>
        </p:grpSp>
        <p:grpSp>
          <p:nvGrpSpPr>
            <p:cNvPr id="12" name="Gruppieren 22"/>
            <p:cNvGrpSpPr/>
            <p:nvPr/>
          </p:nvGrpSpPr>
          <p:grpSpPr>
            <a:xfrm>
              <a:off x="7072330" y="1714488"/>
              <a:ext cx="1857388" cy="4286280"/>
              <a:chOff x="2643174" y="1714488"/>
              <a:chExt cx="1857388" cy="4286280"/>
            </a:xfrm>
            <a:solidFill>
              <a:schemeClr val="bg2">
                <a:lumMod val="90000"/>
              </a:schemeClr>
            </a:solidFill>
          </p:grpSpPr>
          <p:sp>
            <p:nvSpPr>
              <p:cNvPr id="17" name="Rechteck 16"/>
              <p:cNvSpPr/>
              <p:nvPr/>
            </p:nvSpPr>
            <p:spPr>
              <a:xfrm>
                <a:off x="2643174" y="171448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18" name="Rechteck 17"/>
              <p:cNvSpPr/>
              <p:nvPr/>
            </p:nvSpPr>
            <p:spPr>
              <a:xfrm>
                <a:off x="2643174" y="321468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2643174" y="478632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000364" y="2000240"/>
                <a:ext cx="121444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Owen </a:t>
                </a:r>
                <a:r>
                  <a:rPr lang="de-AT" dirty="0" err="1" smtClean="0"/>
                  <a:t>Wilson‘s</a:t>
                </a:r>
                <a:endParaRPr lang="de-AT" dirty="0"/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2928926" y="3500438"/>
                <a:ext cx="121444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Robert Pattinson‘s</a:t>
                </a:r>
                <a:endParaRPr lang="de-AT" dirty="0"/>
              </a:p>
            </p:txBody>
          </p:sp>
          <p:sp>
            <p:nvSpPr>
              <p:cNvPr id="22" name="Textfeld 21"/>
              <p:cNvSpPr txBox="1"/>
              <p:nvPr/>
            </p:nvSpPr>
            <p:spPr>
              <a:xfrm>
                <a:off x="3071802" y="5000636"/>
                <a:ext cx="1000132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MichaelBallack‘s</a:t>
                </a:r>
                <a:endParaRPr lang="de-AT" dirty="0"/>
              </a:p>
            </p:txBody>
          </p:sp>
        </p:grpSp>
      </p:grpSp>
      <p:pic>
        <p:nvPicPr>
          <p:cNvPr id="10242" name="Picture 2" descr="http://topnews.in/light/files/robert-pattinson_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3226068"/>
            <a:ext cx="1728192" cy="706988"/>
          </a:xfrm>
          <a:prstGeom prst="rect">
            <a:avLst/>
          </a:prstGeom>
          <a:noFill/>
        </p:spPr>
      </p:pic>
      <p:pic>
        <p:nvPicPr>
          <p:cNvPr id="10244" name="Picture 4" descr="http://topnews.in/light/files/robert-pattinson_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200000">
            <a:off x="5114835" y="2886165"/>
            <a:ext cx="1102524" cy="1468114"/>
          </a:xfrm>
          <a:prstGeom prst="rect">
            <a:avLst/>
          </a:prstGeom>
          <a:noFill/>
        </p:spPr>
      </p:pic>
      <p:pic>
        <p:nvPicPr>
          <p:cNvPr id="10246" name="Picture 6" descr="http://rescindedred.files.wordpress.com/2008/10/ballackelmundo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6200000">
            <a:off x="5092291" y="4492885"/>
            <a:ext cx="1001566" cy="1322067"/>
          </a:xfrm>
          <a:prstGeom prst="rect">
            <a:avLst/>
          </a:prstGeom>
          <a:noFill/>
        </p:spPr>
      </p:pic>
      <p:pic>
        <p:nvPicPr>
          <p:cNvPr id="10248" name="Picture 8" descr="http://rescindedred.files.wordpress.com/2008/10/ballackelmundo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96347" y="4653136"/>
            <a:ext cx="1411357" cy="1008112"/>
          </a:xfrm>
          <a:prstGeom prst="rect">
            <a:avLst/>
          </a:prstGeom>
          <a:noFill/>
        </p:spPr>
      </p:pic>
      <p:sp>
        <p:nvSpPr>
          <p:cNvPr id="29" name="Textfeld 50"/>
          <p:cNvSpPr txBox="1"/>
          <p:nvPr/>
        </p:nvSpPr>
        <p:spPr>
          <a:xfrm>
            <a:off x="428596" y="214290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Celebrity Body Parts Match (boys)</a:t>
            </a:r>
          </a:p>
          <a:p>
            <a:r>
              <a:rPr lang="de-AT" dirty="0" smtClean="0"/>
              <a:t>Pattern: This is ........................‘s (celebrity) ................(body part). Or:</a:t>
            </a:r>
          </a:p>
          <a:p>
            <a:r>
              <a:rPr lang="de-AT" dirty="0"/>
              <a:t> </a:t>
            </a:r>
            <a:r>
              <a:rPr lang="de-AT" dirty="0" smtClean="0"/>
              <a:t>               This is ........................ (body part) of ................... (celebrity).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357158" y="500042"/>
            <a:ext cx="8501122" cy="5857916"/>
            <a:chOff x="357158" y="500042"/>
            <a:chExt cx="8501122" cy="5857916"/>
          </a:xfrm>
          <a:solidFill>
            <a:schemeClr val="bg2">
              <a:lumMod val="90000"/>
            </a:schemeClr>
          </a:solidFill>
        </p:grpSpPr>
        <p:sp>
          <p:nvSpPr>
            <p:cNvPr id="3" name="Rechteck 2"/>
            <p:cNvSpPr/>
            <p:nvPr/>
          </p:nvSpPr>
          <p:spPr>
            <a:xfrm>
              <a:off x="357158" y="500042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4" name="Rechteck 3"/>
            <p:cNvSpPr/>
            <p:nvPr/>
          </p:nvSpPr>
          <p:spPr>
            <a:xfrm>
              <a:off x="357158" y="2000240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5" name="Rechteck 4"/>
            <p:cNvSpPr/>
            <p:nvPr/>
          </p:nvSpPr>
          <p:spPr>
            <a:xfrm>
              <a:off x="357158" y="357187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6" name="Rechteck 5"/>
            <p:cNvSpPr/>
            <p:nvPr/>
          </p:nvSpPr>
          <p:spPr>
            <a:xfrm>
              <a:off x="4786314" y="500042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7" name="Rechteck 6"/>
            <p:cNvSpPr/>
            <p:nvPr/>
          </p:nvSpPr>
          <p:spPr>
            <a:xfrm>
              <a:off x="4786314" y="2000240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8" name="Rechteck 7"/>
            <p:cNvSpPr/>
            <p:nvPr/>
          </p:nvSpPr>
          <p:spPr>
            <a:xfrm>
              <a:off x="4786314" y="357187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9" name="Rechteck 8"/>
            <p:cNvSpPr/>
            <p:nvPr/>
          </p:nvSpPr>
          <p:spPr>
            <a:xfrm>
              <a:off x="357158" y="5143512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10" name="Rechteck 9"/>
            <p:cNvSpPr/>
            <p:nvPr/>
          </p:nvSpPr>
          <p:spPr>
            <a:xfrm>
              <a:off x="4786314" y="5143512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grpSp>
          <p:nvGrpSpPr>
            <p:cNvPr id="11" name="Gruppieren 26"/>
            <p:cNvGrpSpPr/>
            <p:nvPr/>
          </p:nvGrpSpPr>
          <p:grpSpPr>
            <a:xfrm>
              <a:off x="2571736" y="500042"/>
              <a:ext cx="1857388" cy="5857916"/>
              <a:chOff x="2571736" y="500042"/>
              <a:chExt cx="1857388" cy="5857916"/>
            </a:xfrm>
            <a:grpFill/>
          </p:grpSpPr>
          <p:sp>
            <p:nvSpPr>
              <p:cNvPr id="29" name="Rechteck 28"/>
              <p:cNvSpPr/>
              <p:nvPr/>
            </p:nvSpPr>
            <p:spPr>
              <a:xfrm>
                <a:off x="2571736" y="50004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2571736" y="2000240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2571736" y="357187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2857488" y="928670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belly</a:t>
                </a:r>
                <a:endParaRPr lang="de-AT" dirty="0"/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2857488" y="2428868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chest</a:t>
                </a:r>
                <a:endParaRPr lang="de-AT" dirty="0"/>
              </a:p>
            </p:txBody>
          </p:sp>
          <p:sp>
            <p:nvSpPr>
              <p:cNvPr id="34" name="Textfeld 19"/>
              <p:cNvSpPr txBox="1"/>
              <p:nvPr/>
            </p:nvSpPr>
            <p:spPr>
              <a:xfrm>
                <a:off x="2928926" y="4000504"/>
                <a:ext cx="1000132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legs</a:t>
                </a:r>
                <a:r>
                  <a:rPr lang="de-AT" dirty="0" smtClean="0"/>
                  <a:t> </a:t>
                </a:r>
                <a:endParaRPr lang="de-AT" dirty="0"/>
              </a:p>
            </p:txBody>
          </p:sp>
          <p:sp>
            <p:nvSpPr>
              <p:cNvPr id="35" name="Rechteck 34"/>
              <p:cNvSpPr/>
              <p:nvPr/>
            </p:nvSpPr>
            <p:spPr>
              <a:xfrm>
                <a:off x="2571736" y="514351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>
                <a:off x="3071802" y="5572140"/>
                <a:ext cx="85725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feet</a:t>
                </a:r>
                <a:endParaRPr lang="de-AT" dirty="0"/>
              </a:p>
            </p:txBody>
          </p:sp>
        </p:grp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16200000">
              <a:off x="5168137" y="1962643"/>
              <a:ext cx="1093741" cy="1285884"/>
            </a:xfrm>
            <a:prstGeom prst="rect">
              <a:avLst/>
            </a:prstGeom>
            <a:grpFill/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00034" y="2143116"/>
              <a:ext cx="1571636" cy="857256"/>
            </a:xfrm>
            <a:prstGeom prst="rect">
              <a:avLst/>
            </a:prstGeom>
            <a:grpFill/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</p:spPr>
        </p:pic>
        <p:grpSp>
          <p:nvGrpSpPr>
            <p:cNvPr id="12" name="Gruppieren 27"/>
            <p:cNvGrpSpPr/>
            <p:nvPr/>
          </p:nvGrpSpPr>
          <p:grpSpPr>
            <a:xfrm>
              <a:off x="7000892" y="500042"/>
              <a:ext cx="1857388" cy="5857916"/>
              <a:chOff x="2571736" y="500042"/>
              <a:chExt cx="1857388" cy="5857916"/>
            </a:xfrm>
            <a:grpFill/>
          </p:grpSpPr>
          <p:sp>
            <p:nvSpPr>
              <p:cNvPr id="21" name="Rechteck 20"/>
              <p:cNvSpPr/>
              <p:nvPr/>
            </p:nvSpPr>
            <p:spPr>
              <a:xfrm>
                <a:off x="2571736" y="50004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2571736" y="2000240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2571736" y="357187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2857488" y="714356"/>
                <a:ext cx="121444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Vin Diesel‘s</a:t>
                </a:r>
                <a:endParaRPr lang="de-AT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2857488" y="2428868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Brad </a:t>
                </a:r>
                <a:r>
                  <a:rPr lang="de-AT" dirty="0" err="1" smtClean="0"/>
                  <a:t>Pitt‘s</a:t>
                </a:r>
                <a:endParaRPr lang="de-AT" dirty="0"/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2591116" y="3786190"/>
                <a:ext cx="1800200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Bastian Schweinsteiger‘s </a:t>
                </a:r>
                <a:endParaRPr lang="de-AT" dirty="0"/>
              </a:p>
            </p:txBody>
          </p:sp>
          <p:sp>
            <p:nvSpPr>
              <p:cNvPr id="27" name="Rechteck 26"/>
              <p:cNvSpPr/>
              <p:nvPr/>
            </p:nvSpPr>
            <p:spPr>
              <a:xfrm>
                <a:off x="2571736" y="514351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2714612" y="5500702"/>
                <a:ext cx="157163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David Beckham‘s</a:t>
                </a:r>
                <a:endParaRPr lang="de-AT" dirty="0"/>
              </a:p>
            </p:txBody>
          </p:sp>
        </p:grpSp>
      </p:grpSp>
      <p:pic>
        <p:nvPicPr>
          <p:cNvPr id="9220" name="Picture 4" descr="http://t0.gstatic.com/images?q=tbn:ANd9GcSlpo0TSk9dg2z2WTBaCUoxU7msVAEYHItlL41UEjZG1JroKZE&amp;t=1&amp;usg=__8Xz7VCsm_8pQSWTfv1A6NhPJ2kk=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5176348" y="376382"/>
            <a:ext cx="1095560" cy="1440159"/>
          </a:xfrm>
          <a:prstGeom prst="rect">
            <a:avLst/>
          </a:prstGeom>
          <a:noFill/>
        </p:spPr>
      </p:pic>
      <p:pic>
        <p:nvPicPr>
          <p:cNvPr id="9222" name="Picture 6" descr="http://t0.gstatic.com/images?q=tbn:ANd9GcSlpo0TSk9dg2z2WTBaCUoxU7msVAEYHItlL41UEjZG1JroKZE&amp;t=1&amp;usg=__8Xz7VCsm_8pQSWTfv1A6NhPJ2kk=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3" y="620688"/>
            <a:ext cx="1584175" cy="1008112"/>
          </a:xfrm>
          <a:prstGeom prst="rect">
            <a:avLst/>
          </a:prstGeom>
          <a:noFill/>
        </p:spPr>
      </p:pic>
      <p:pic>
        <p:nvPicPr>
          <p:cNvPr id="9224" name="Picture 8" descr="http://d.yimg.com/eur.yimg.com/ng/sp/p5/20080430/16/80580427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10779" y="3645024"/>
            <a:ext cx="1605437" cy="1080120"/>
          </a:xfrm>
          <a:prstGeom prst="rect">
            <a:avLst/>
          </a:prstGeom>
          <a:noFill/>
        </p:spPr>
      </p:pic>
      <p:pic>
        <p:nvPicPr>
          <p:cNvPr id="9226" name="Picture 10" descr="http://d.yimg.com/eur.yimg.com/ng/sp/p5/20080430/16/80580427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7545" y="3789040"/>
            <a:ext cx="1584175" cy="766536"/>
          </a:xfrm>
          <a:prstGeom prst="rect">
            <a:avLst/>
          </a:prstGeom>
          <a:noFill/>
        </p:spPr>
      </p:pic>
      <p:pic>
        <p:nvPicPr>
          <p:cNvPr id="9228" name="Picture 12" descr="http://barefoot.provocateuse.com/images/photos/david_beckham_0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6200000">
            <a:off x="5168983" y="5064266"/>
            <a:ext cx="1066660" cy="1396530"/>
          </a:xfrm>
          <a:prstGeom prst="rect">
            <a:avLst/>
          </a:prstGeom>
          <a:noFill/>
        </p:spPr>
      </p:pic>
      <p:pic>
        <p:nvPicPr>
          <p:cNvPr id="9230" name="Picture 14" descr="http://barefoot.provocateuse.com/images/photos/david_beckham_04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16200000">
            <a:off x="767408" y="5097016"/>
            <a:ext cx="1056455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357158" y="428604"/>
            <a:ext cx="8501122" cy="5857916"/>
            <a:chOff x="357158" y="357166"/>
            <a:chExt cx="8501122" cy="5857916"/>
          </a:xfrm>
          <a:solidFill>
            <a:schemeClr val="bg2">
              <a:lumMod val="90000"/>
            </a:schemeClr>
          </a:solidFill>
        </p:grpSpPr>
        <p:sp>
          <p:nvSpPr>
            <p:cNvPr id="3" name="Rechteck 2"/>
            <p:cNvSpPr/>
            <p:nvPr/>
          </p:nvSpPr>
          <p:spPr>
            <a:xfrm>
              <a:off x="357158" y="35716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4" name="Rechteck 3"/>
            <p:cNvSpPr/>
            <p:nvPr/>
          </p:nvSpPr>
          <p:spPr>
            <a:xfrm>
              <a:off x="357158" y="1857364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5" name="Rechteck 4"/>
            <p:cNvSpPr/>
            <p:nvPr/>
          </p:nvSpPr>
          <p:spPr>
            <a:xfrm>
              <a:off x="357158" y="3429000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6" name="Rechteck 5"/>
            <p:cNvSpPr/>
            <p:nvPr/>
          </p:nvSpPr>
          <p:spPr>
            <a:xfrm>
              <a:off x="4786314" y="35716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4786314" y="1857364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8" name="Rechteck 7"/>
            <p:cNvSpPr/>
            <p:nvPr/>
          </p:nvSpPr>
          <p:spPr>
            <a:xfrm>
              <a:off x="4786314" y="3429000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9" name="Rechteck 8"/>
            <p:cNvSpPr/>
            <p:nvPr/>
          </p:nvSpPr>
          <p:spPr>
            <a:xfrm>
              <a:off x="357158" y="500063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4786314" y="500063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grpSp>
          <p:nvGrpSpPr>
            <p:cNvPr id="11" name="Gruppieren 20"/>
            <p:cNvGrpSpPr/>
            <p:nvPr/>
          </p:nvGrpSpPr>
          <p:grpSpPr>
            <a:xfrm>
              <a:off x="2571736" y="357166"/>
              <a:ext cx="1857388" cy="5857916"/>
              <a:chOff x="2571736" y="357166"/>
              <a:chExt cx="1857388" cy="5857916"/>
            </a:xfrm>
            <a:grpFill/>
          </p:grpSpPr>
          <p:sp>
            <p:nvSpPr>
              <p:cNvPr id="29" name="Rechteck 28"/>
              <p:cNvSpPr/>
              <p:nvPr/>
            </p:nvSpPr>
            <p:spPr>
              <a:xfrm>
                <a:off x="2571736" y="35716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 dirty="0"/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2571736" y="1857364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 dirty="0"/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2571736" y="3429000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 dirty="0"/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2857488" y="785794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arm</a:t>
                </a:r>
                <a:endParaRPr lang="de-AT" dirty="0"/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2857488" y="2285992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hand</a:t>
                </a:r>
                <a:endParaRPr lang="en-US" dirty="0"/>
              </a:p>
            </p:txBody>
          </p:sp>
          <p:sp>
            <p:nvSpPr>
              <p:cNvPr id="34" name="Textfeld 13"/>
              <p:cNvSpPr txBox="1"/>
              <p:nvPr/>
            </p:nvSpPr>
            <p:spPr>
              <a:xfrm>
                <a:off x="2928926" y="3857628"/>
                <a:ext cx="1000132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back </a:t>
                </a:r>
                <a:endParaRPr lang="de-AT" dirty="0"/>
              </a:p>
            </p:txBody>
          </p:sp>
          <p:sp>
            <p:nvSpPr>
              <p:cNvPr id="35" name="Rechteck 15"/>
              <p:cNvSpPr/>
              <p:nvPr/>
            </p:nvSpPr>
            <p:spPr>
              <a:xfrm>
                <a:off x="2571736" y="500063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6" name="Textfeld 17"/>
              <p:cNvSpPr txBox="1"/>
              <p:nvPr/>
            </p:nvSpPr>
            <p:spPr>
              <a:xfrm>
                <a:off x="3071802" y="5429264"/>
                <a:ext cx="85725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neck</a:t>
                </a:r>
                <a:endParaRPr lang="de-AT" dirty="0"/>
              </a:p>
            </p:txBody>
          </p: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16200000">
              <a:off x="5196163" y="90192"/>
              <a:ext cx="1033456" cy="1710279"/>
            </a:xfrm>
            <a:prstGeom prst="rect">
              <a:avLst/>
            </a:prstGeom>
            <a:grpFill/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16200000">
              <a:off x="771399" y="228677"/>
              <a:ext cx="1107289" cy="1507143"/>
            </a:xfrm>
            <a:prstGeom prst="rect">
              <a:avLst/>
            </a:prstGeom>
            <a:grpFill/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</p:spPr>
        </p:pic>
        <p:grpSp>
          <p:nvGrpSpPr>
            <p:cNvPr id="14" name="Gruppieren 21"/>
            <p:cNvGrpSpPr/>
            <p:nvPr/>
          </p:nvGrpSpPr>
          <p:grpSpPr>
            <a:xfrm>
              <a:off x="7000892" y="357166"/>
              <a:ext cx="1857388" cy="5857916"/>
              <a:chOff x="2571736" y="357166"/>
              <a:chExt cx="1857388" cy="5857916"/>
            </a:xfrm>
            <a:grpFill/>
          </p:grpSpPr>
          <p:sp>
            <p:nvSpPr>
              <p:cNvPr id="21" name="Rechteck 20"/>
              <p:cNvSpPr/>
              <p:nvPr/>
            </p:nvSpPr>
            <p:spPr>
              <a:xfrm>
                <a:off x="2571736" y="35716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2571736" y="1857364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2571736" y="3429000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2928926" y="571480"/>
                <a:ext cx="121444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David </a:t>
                </a:r>
                <a:r>
                  <a:rPr lang="de-AT" dirty="0" err="1" smtClean="0"/>
                  <a:t>Beckham‘s</a:t>
                </a:r>
                <a:endParaRPr lang="de-AT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2857488" y="2214554"/>
                <a:ext cx="121444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Lukas Podolski‘s</a:t>
                </a:r>
                <a:endParaRPr lang="de-AT" dirty="0"/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2807140" y="3717602"/>
                <a:ext cx="124693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 Christiano Ronaldo‘s </a:t>
                </a:r>
                <a:endParaRPr lang="de-AT" dirty="0"/>
              </a:p>
            </p:txBody>
          </p:sp>
          <p:sp>
            <p:nvSpPr>
              <p:cNvPr id="27" name="Rechteck 26"/>
              <p:cNvSpPr/>
              <p:nvPr/>
            </p:nvSpPr>
            <p:spPr>
              <a:xfrm>
                <a:off x="2571736" y="500063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2857488" y="5286388"/>
                <a:ext cx="121444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Benny Feilhaber‘s</a:t>
                </a:r>
                <a:endParaRPr lang="de-AT" dirty="0"/>
              </a:p>
            </p:txBody>
          </p:sp>
        </p:grpSp>
      </p:grpSp>
      <p:pic>
        <p:nvPicPr>
          <p:cNvPr id="8196" name="Picture 4" descr="http://img.thesun.co.uk/multimedia/archive/00708/ron-image_708001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3573016"/>
            <a:ext cx="1296143" cy="1006705"/>
          </a:xfrm>
          <a:prstGeom prst="rect">
            <a:avLst/>
          </a:prstGeom>
          <a:noFill/>
        </p:spPr>
      </p:pic>
      <p:pic>
        <p:nvPicPr>
          <p:cNvPr id="8198" name="Picture 6" descr="http://img.thesun.co.uk/multimedia/archive/00708/ron-image_708001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5" y="3645025"/>
            <a:ext cx="1656184" cy="1002428"/>
          </a:xfrm>
          <a:prstGeom prst="rect">
            <a:avLst/>
          </a:prstGeom>
          <a:noFill/>
        </p:spPr>
      </p:pic>
      <p:pic>
        <p:nvPicPr>
          <p:cNvPr id="8200" name="Picture 8" descr="http://moxiebritches.files.wordpress.com/2010/06/benny-feilhabe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6200000">
            <a:off x="5126062" y="4891163"/>
            <a:ext cx="1164129" cy="1552172"/>
          </a:xfrm>
          <a:prstGeom prst="rect">
            <a:avLst/>
          </a:prstGeom>
          <a:noFill/>
        </p:spPr>
      </p:pic>
      <p:pic>
        <p:nvPicPr>
          <p:cNvPr id="42" name="Picture 8" descr="http://moxiebritches.files.wordpress.com/2010/06/benny-feilhaber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6200000">
            <a:off x="798780" y="5113988"/>
            <a:ext cx="921704" cy="1152128"/>
          </a:xfrm>
          <a:prstGeom prst="rect">
            <a:avLst/>
          </a:prstGeom>
          <a:noFill/>
        </p:spPr>
      </p:pic>
      <p:pic>
        <p:nvPicPr>
          <p:cNvPr id="8204" name="Picture 12" descr="http://t2.gstatic.com/images?q=tbn:ANd9GcS36gbFeViDl-9dsXXybir4Jb5E7y5g6y1EJ-ZLKwSFbLb4c98&amp;t=1&amp;usg=__C2-mrd2xYe1r7I8dq9wI8N-5q1Q=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932040" y="1988840"/>
            <a:ext cx="1584176" cy="1117779"/>
          </a:xfrm>
          <a:prstGeom prst="rect">
            <a:avLst/>
          </a:prstGeom>
          <a:noFill/>
        </p:spPr>
      </p:pic>
      <p:pic>
        <p:nvPicPr>
          <p:cNvPr id="8206" name="Picture 14" descr="http://t2.gstatic.com/images?q=tbn:ANd9GcS36gbFeViDl-9dsXXybir4Jb5E7y5g6y1EJ-ZLKwSFbLb4c98&amp;t=1&amp;usg=__C2-mrd2xYe1r7I8dq9wI8N-5q1Q=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16200000">
            <a:off x="832085" y="1768314"/>
            <a:ext cx="936105" cy="1521170"/>
          </a:xfrm>
          <a:prstGeom prst="rect">
            <a:avLst/>
          </a:prstGeom>
          <a:noFill/>
        </p:spPr>
      </p:pic>
      <p:sp>
        <p:nvSpPr>
          <p:cNvPr id="45" name="Freeform 44"/>
          <p:cNvSpPr/>
          <p:nvPr/>
        </p:nvSpPr>
        <p:spPr>
          <a:xfrm>
            <a:off x="605307" y="2116428"/>
            <a:ext cx="1425262" cy="792051"/>
          </a:xfrm>
          <a:custGeom>
            <a:avLst/>
            <a:gdLst>
              <a:gd name="connsiteX0" fmla="*/ 90152 w 1425262"/>
              <a:gd name="connsiteY0" fmla="*/ 291921 h 792051"/>
              <a:gd name="connsiteX1" fmla="*/ 12879 w 1425262"/>
              <a:gd name="connsiteY1" fmla="*/ 446468 h 792051"/>
              <a:gd name="connsiteX2" fmla="*/ 167425 w 1425262"/>
              <a:gd name="connsiteY2" fmla="*/ 729803 h 792051"/>
              <a:gd name="connsiteX3" fmla="*/ 824248 w 1425262"/>
              <a:gd name="connsiteY3" fmla="*/ 768440 h 792051"/>
              <a:gd name="connsiteX4" fmla="*/ 1365161 w 1425262"/>
              <a:gd name="connsiteY4" fmla="*/ 588135 h 792051"/>
              <a:gd name="connsiteX5" fmla="*/ 1184856 w 1425262"/>
              <a:gd name="connsiteY5" fmla="*/ 85859 h 792051"/>
              <a:gd name="connsiteX6" fmla="*/ 540913 w 1425262"/>
              <a:gd name="connsiteY6" fmla="*/ 72980 h 792051"/>
              <a:gd name="connsiteX7" fmla="*/ 90152 w 1425262"/>
              <a:gd name="connsiteY7" fmla="*/ 291921 h 79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5262" h="792051">
                <a:moveTo>
                  <a:pt x="90152" y="291921"/>
                </a:moveTo>
                <a:cubicBezTo>
                  <a:pt x="2146" y="354169"/>
                  <a:pt x="0" y="373488"/>
                  <a:pt x="12879" y="446468"/>
                </a:cubicBezTo>
                <a:cubicBezTo>
                  <a:pt x="25758" y="519448"/>
                  <a:pt x="32197" y="676141"/>
                  <a:pt x="167425" y="729803"/>
                </a:cubicBezTo>
                <a:cubicBezTo>
                  <a:pt x="302653" y="783465"/>
                  <a:pt x="624625" y="792051"/>
                  <a:pt x="824248" y="768440"/>
                </a:cubicBezTo>
                <a:cubicBezTo>
                  <a:pt x="1023871" y="744829"/>
                  <a:pt x="1305060" y="701899"/>
                  <a:pt x="1365161" y="588135"/>
                </a:cubicBezTo>
                <a:cubicBezTo>
                  <a:pt x="1425262" y="474371"/>
                  <a:pt x="1322231" y="171718"/>
                  <a:pt x="1184856" y="85859"/>
                </a:cubicBezTo>
                <a:cubicBezTo>
                  <a:pt x="1047481" y="0"/>
                  <a:pt x="725510" y="38636"/>
                  <a:pt x="540913" y="72980"/>
                </a:cubicBezTo>
                <a:cubicBezTo>
                  <a:pt x="356316" y="107324"/>
                  <a:pt x="178158" y="229673"/>
                  <a:pt x="90152" y="29192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323528" y="404664"/>
            <a:ext cx="8501122" cy="5857916"/>
            <a:chOff x="357158" y="428604"/>
            <a:chExt cx="8501122" cy="5857916"/>
          </a:xfrm>
        </p:grpSpPr>
        <p:grpSp>
          <p:nvGrpSpPr>
            <p:cNvPr id="3" name="Gruppieren 18"/>
            <p:cNvGrpSpPr/>
            <p:nvPr/>
          </p:nvGrpSpPr>
          <p:grpSpPr>
            <a:xfrm>
              <a:off x="357158" y="428604"/>
              <a:ext cx="6286544" cy="5857916"/>
              <a:chOff x="1285852" y="285728"/>
              <a:chExt cx="6286544" cy="5857916"/>
            </a:xfrm>
            <a:solidFill>
              <a:schemeClr val="bg2">
                <a:lumMod val="90000"/>
              </a:schemeClr>
            </a:solidFill>
          </p:grpSpPr>
          <p:sp>
            <p:nvSpPr>
              <p:cNvPr id="24" name="Rechteck 2"/>
              <p:cNvSpPr/>
              <p:nvPr/>
            </p:nvSpPr>
            <p:spPr>
              <a:xfrm>
                <a:off x="1285852" y="28572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5" name="Rechteck 3"/>
              <p:cNvSpPr/>
              <p:nvPr/>
            </p:nvSpPr>
            <p:spPr>
              <a:xfrm>
                <a:off x="3500430" y="28572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6" name="Rechteck 4"/>
              <p:cNvSpPr/>
              <p:nvPr/>
            </p:nvSpPr>
            <p:spPr>
              <a:xfrm>
                <a:off x="1285852" y="178592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7" name="Rechteck 5"/>
              <p:cNvSpPr/>
              <p:nvPr/>
            </p:nvSpPr>
            <p:spPr>
              <a:xfrm>
                <a:off x="3500430" y="178592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8" name="Rechteck 6"/>
              <p:cNvSpPr/>
              <p:nvPr/>
            </p:nvSpPr>
            <p:spPr>
              <a:xfrm>
                <a:off x="1285852" y="335756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9" name="Rechteck 7"/>
              <p:cNvSpPr/>
              <p:nvPr/>
            </p:nvSpPr>
            <p:spPr>
              <a:xfrm>
                <a:off x="3500430" y="335756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0" name="Textfeld 8"/>
              <p:cNvSpPr txBox="1"/>
              <p:nvPr/>
            </p:nvSpPr>
            <p:spPr>
              <a:xfrm>
                <a:off x="3786182" y="714356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finger</a:t>
                </a:r>
                <a:endParaRPr lang="de-AT" dirty="0"/>
              </a:p>
            </p:txBody>
          </p:sp>
          <p:sp>
            <p:nvSpPr>
              <p:cNvPr id="31" name="Textfeld 9"/>
              <p:cNvSpPr txBox="1"/>
              <p:nvPr/>
            </p:nvSpPr>
            <p:spPr>
              <a:xfrm>
                <a:off x="3786182" y="2214554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toes</a:t>
                </a:r>
                <a:endParaRPr lang="de-AT" dirty="0"/>
              </a:p>
            </p:txBody>
          </p:sp>
          <p:sp>
            <p:nvSpPr>
              <p:cNvPr id="32" name="Rechteck 10"/>
              <p:cNvSpPr/>
              <p:nvPr/>
            </p:nvSpPr>
            <p:spPr>
              <a:xfrm>
                <a:off x="5715008" y="28572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3" name="Rechteck 11"/>
              <p:cNvSpPr/>
              <p:nvPr/>
            </p:nvSpPr>
            <p:spPr>
              <a:xfrm>
                <a:off x="5715008" y="178592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4" name="Rechteck 12"/>
              <p:cNvSpPr/>
              <p:nvPr/>
            </p:nvSpPr>
            <p:spPr>
              <a:xfrm>
                <a:off x="5715008" y="335756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5" name="Textfeld 13"/>
              <p:cNvSpPr txBox="1"/>
              <p:nvPr/>
            </p:nvSpPr>
            <p:spPr>
              <a:xfrm>
                <a:off x="3857620" y="3786190"/>
                <a:ext cx="1143008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shoulder</a:t>
                </a:r>
                <a:r>
                  <a:rPr lang="de-AT" dirty="0" smtClean="0"/>
                  <a:t> </a:t>
                </a:r>
                <a:endParaRPr lang="de-AT" dirty="0"/>
              </a:p>
            </p:txBody>
          </p:sp>
          <p:sp>
            <p:nvSpPr>
              <p:cNvPr id="36" name="Rechteck 14"/>
              <p:cNvSpPr/>
              <p:nvPr/>
            </p:nvSpPr>
            <p:spPr>
              <a:xfrm>
                <a:off x="1285852" y="492919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7" name="Rechteck 15"/>
              <p:cNvSpPr/>
              <p:nvPr/>
            </p:nvSpPr>
            <p:spPr>
              <a:xfrm>
                <a:off x="3500430" y="492919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8" name="Rechteck 16"/>
              <p:cNvSpPr/>
              <p:nvPr/>
            </p:nvSpPr>
            <p:spPr>
              <a:xfrm>
                <a:off x="5715008" y="492919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9" name="Textfeld 17"/>
              <p:cNvSpPr txBox="1"/>
              <p:nvPr/>
            </p:nvSpPr>
            <p:spPr>
              <a:xfrm>
                <a:off x="4000496" y="5357826"/>
                <a:ext cx="85725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face</a:t>
                </a:r>
                <a:endParaRPr lang="de-AT" dirty="0"/>
              </a:p>
            </p:txBody>
          </p:sp>
        </p:grpSp>
        <p:grpSp>
          <p:nvGrpSpPr>
            <p:cNvPr id="4" name="Gruppieren 19"/>
            <p:cNvGrpSpPr/>
            <p:nvPr/>
          </p:nvGrpSpPr>
          <p:grpSpPr>
            <a:xfrm>
              <a:off x="7000892" y="428604"/>
              <a:ext cx="1857388" cy="5857916"/>
              <a:chOff x="2571736" y="357166"/>
              <a:chExt cx="1857388" cy="5857916"/>
            </a:xfrm>
            <a:solidFill>
              <a:schemeClr val="bg2">
                <a:lumMod val="90000"/>
              </a:schemeClr>
            </a:solidFill>
          </p:grpSpPr>
          <p:sp>
            <p:nvSpPr>
              <p:cNvPr id="16" name="Rechteck 15"/>
              <p:cNvSpPr/>
              <p:nvPr/>
            </p:nvSpPr>
            <p:spPr>
              <a:xfrm>
                <a:off x="2571736" y="35716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17" name="Rechteck 16"/>
              <p:cNvSpPr/>
              <p:nvPr/>
            </p:nvSpPr>
            <p:spPr>
              <a:xfrm>
                <a:off x="2571736" y="1857364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18" name="Rechteck 17"/>
              <p:cNvSpPr/>
              <p:nvPr/>
            </p:nvSpPr>
            <p:spPr>
              <a:xfrm>
                <a:off x="2571736" y="3429000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2807140" y="765274"/>
                <a:ext cx="1390382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Ronaldinho‘s</a:t>
                </a:r>
                <a:endParaRPr lang="de-AT" dirty="0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2857488" y="2143116"/>
                <a:ext cx="1357322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Lukas Podolski‘s</a:t>
                </a:r>
                <a:endParaRPr lang="de-AT" dirty="0"/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2928926" y="3643314"/>
                <a:ext cx="1318374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Benny Feilhaber‘s </a:t>
                </a:r>
                <a:endParaRPr lang="de-AT" dirty="0"/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2571736" y="500063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2857488" y="5286388"/>
                <a:ext cx="1285884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Michael Ballack‘s</a:t>
                </a:r>
                <a:endParaRPr lang="de-AT" dirty="0"/>
              </a:p>
            </p:txBody>
          </p:sp>
        </p:grpSp>
      </p:grpSp>
      <p:pic>
        <p:nvPicPr>
          <p:cNvPr id="7170" name="Picture 2" descr="http://farm2.static.flickr.com/1350/926609906_e2f2ae534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5151049" y="5010191"/>
            <a:ext cx="1080120" cy="1374122"/>
          </a:xfrm>
          <a:prstGeom prst="rect">
            <a:avLst/>
          </a:prstGeom>
          <a:noFill/>
        </p:spPr>
      </p:pic>
      <p:pic>
        <p:nvPicPr>
          <p:cNvPr id="41" name="Picture 2" descr="http://farm2.static.flickr.com/1350/926609906_e2f2ae534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686553" y="5010191"/>
            <a:ext cx="1080120" cy="1374122"/>
          </a:xfrm>
          <a:prstGeom prst="rect">
            <a:avLst/>
          </a:prstGeom>
          <a:noFill/>
        </p:spPr>
      </p:pic>
      <p:sp>
        <p:nvSpPr>
          <p:cNvPr id="42" name="Oval 41"/>
          <p:cNvSpPr/>
          <p:nvPr/>
        </p:nvSpPr>
        <p:spPr>
          <a:xfrm>
            <a:off x="755576" y="5373216"/>
            <a:ext cx="648072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971600" y="54452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7172" name="Picture 4" descr="Benny Feilhab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5147117" y="3285933"/>
            <a:ext cx="1080118" cy="1654287"/>
          </a:xfrm>
          <a:prstGeom prst="rect">
            <a:avLst/>
          </a:prstGeom>
          <a:noFill/>
        </p:spPr>
      </p:pic>
      <p:pic>
        <p:nvPicPr>
          <p:cNvPr id="7174" name="Picture 6" descr="Benny Feilhaber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3573016"/>
            <a:ext cx="1244710" cy="1089121"/>
          </a:xfrm>
          <a:prstGeom prst="rect">
            <a:avLst/>
          </a:prstGeom>
          <a:noFill/>
        </p:spPr>
      </p:pic>
      <p:pic>
        <p:nvPicPr>
          <p:cNvPr id="7176" name="Picture 8" descr="http://www.bestinsoccer.com/gallery/images_big/ronaldinho_0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4048" y="476672"/>
            <a:ext cx="1389875" cy="1077154"/>
          </a:xfrm>
          <a:prstGeom prst="rect">
            <a:avLst/>
          </a:prstGeom>
          <a:noFill/>
        </p:spPr>
      </p:pic>
      <p:pic>
        <p:nvPicPr>
          <p:cNvPr id="7178" name="Picture 10" descr="http://www.bestinsoccer.com/gallery/images_big/ronaldinho_0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9552" y="476672"/>
            <a:ext cx="1584176" cy="1092535"/>
          </a:xfrm>
          <a:prstGeom prst="rect">
            <a:avLst/>
          </a:prstGeom>
          <a:noFill/>
        </p:spPr>
      </p:pic>
      <p:sp>
        <p:nvSpPr>
          <p:cNvPr id="48" name="Freeform 47"/>
          <p:cNvSpPr/>
          <p:nvPr/>
        </p:nvSpPr>
        <p:spPr>
          <a:xfrm>
            <a:off x="528034" y="425003"/>
            <a:ext cx="774879" cy="792051"/>
          </a:xfrm>
          <a:custGeom>
            <a:avLst/>
            <a:gdLst>
              <a:gd name="connsiteX0" fmla="*/ 77273 w 774879"/>
              <a:gd name="connsiteY0" fmla="*/ 309093 h 792051"/>
              <a:gd name="connsiteX1" fmla="*/ 476518 w 774879"/>
              <a:gd name="connsiteY1" fmla="*/ 734096 h 792051"/>
              <a:gd name="connsiteX2" fmla="*/ 734096 w 774879"/>
              <a:gd name="connsiteY2" fmla="*/ 656822 h 792051"/>
              <a:gd name="connsiteX3" fmla="*/ 721217 w 774879"/>
              <a:gd name="connsiteY3" fmla="*/ 283335 h 792051"/>
              <a:gd name="connsiteX4" fmla="*/ 450760 w 774879"/>
              <a:gd name="connsiteY4" fmla="*/ 25758 h 792051"/>
              <a:gd name="connsiteX5" fmla="*/ 64394 w 774879"/>
              <a:gd name="connsiteY5" fmla="*/ 128789 h 792051"/>
              <a:gd name="connsiteX6" fmla="*/ 77273 w 774879"/>
              <a:gd name="connsiteY6" fmla="*/ 309093 h 79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879" h="792051">
                <a:moveTo>
                  <a:pt x="77273" y="309093"/>
                </a:moveTo>
                <a:cubicBezTo>
                  <a:pt x="145960" y="409978"/>
                  <a:pt x="367048" y="676141"/>
                  <a:pt x="476518" y="734096"/>
                </a:cubicBezTo>
                <a:cubicBezTo>
                  <a:pt x="585988" y="792051"/>
                  <a:pt x="693313" y="731949"/>
                  <a:pt x="734096" y="656822"/>
                </a:cubicBezTo>
                <a:cubicBezTo>
                  <a:pt x="774879" y="581695"/>
                  <a:pt x="768440" y="388512"/>
                  <a:pt x="721217" y="283335"/>
                </a:cubicBezTo>
                <a:cubicBezTo>
                  <a:pt x="673994" y="178158"/>
                  <a:pt x="560231" y="51516"/>
                  <a:pt x="450760" y="25758"/>
                </a:cubicBezTo>
                <a:cubicBezTo>
                  <a:pt x="341289" y="0"/>
                  <a:pt x="128788" y="83713"/>
                  <a:pt x="64394" y="128789"/>
                </a:cubicBezTo>
                <a:cubicBezTo>
                  <a:pt x="0" y="173865"/>
                  <a:pt x="8586" y="208209"/>
                  <a:pt x="77273" y="30909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16" descr="http://server3.uploadit.org/files/Footboys-podo7042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860032" y="2060848"/>
            <a:ext cx="1687045" cy="864096"/>
          </a:xfrm>
          <a:prstGeom prst="rect">
            <a:avLst/>
          </a:prstGeom>
          <a:noFill/>
        </p:spPr>
      </p:pic>
      <p:pic>
        <p:nvPicPr>
          <p:cNvPr id="50" name="Picture 16" descr="http://server3.uploadit.org/files/Footboys-podo70428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67544" y="1988839"/>
            <a:ext cx="1584176" cy="1056117"/>
          </a:xfrm>
          <a:prstGeom prst="rect">
            <a:avLst/>
          </a:prstGeom>
          <a:noFill/>
        </p:spPr>
      </p:pic>
      <p:sp>
        <p:nvSpPr>
          <p:cNvPr id="51" name="Freeform 50"/>
          <p:cNvSpPr/>
          <p:nvPr/>
        </p:nvSpPr>
        <p:spPr>
          <a:xfrm>
            <a:off x="1519707" y="2127161"/>
            <a:ext cx="495837" cy="761999"/>
          </a:xfrm>
          <a:custGeom>
            <a:avLst/>
            <a:gdLst>
              <a:gd name="connsiteX0" fmla="*/ 38637 w 495837"/>
              <a:gd name="connsiteY0" fmla="*/ 139521 h 761999"/>
              <a:gd name="connsiteX1" fmla="*/ 77273 w 495837"/>
              <a:gd name="connsiteY1" fmla="*/ 667554 h 761999"/>
              <a:gd name="connsiteX2" fmla="*/ 437882 w 495837"/>
              <a:gd name="connsiteY2" fmla="*/ 667554 h 761999"/>
              <a:gd name="connsiteX3" fmla="*/ 425003 w 495837"/>
              <a:gd name="connsiteY3" fmla="*/ 100884 h 761999"/>
              <a:gd name="connsiteX4" fmla="*/ 309093 w 495837"/>
              <a:gd name="connsiteY4" fmla="*/ 62247 h 761999"/>
              <a:gd name="connsiteX5" fmla="*/ 38637 w 495837"/>
              <a:gd name="connsiteY5" fmla="*/ 139521 h 76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837" h="761999">
                <a:moveTo>
                  <a:pt x="38637" y="139521"/>
                </a:moveTo>
                <a:cubicBezTo>
                  <a:pt x="0" y="240405"/>
                  <a:pt x="10732" y="579548"/>
                  <a:pt x="77273" y="667554"/>
                </a:cubicBezTo>
                <a:cubicBezTo>
                  <a:pt x="143814" y="755560"/>
                  <a:pt x="379927" y="761999"/>
                  <a:pt x="437882" y="667554"/>
                </a:cubicBezTo>
                <a:cubicBezTo>
                  <a:pt x="495837" y="573109"/>
                  <a:pt x="446468" y="201769"/>
                  <a:pt x="425003" y="100884"/>
                </a:cubicBezTo>
                <a:cubicBezTo>
                  <a:pt x="403538" y="0"/>
                  <a:pt x="373487" y="55807"/>
                  <a:pt x="309093" y="62247"/>
                </a:cubicBezTo>
                <a:cubicBezTo>
                  <a:pt x="244699" y="68687"/>
                  <a:pt x="77274" y="38637"/>
                  <a:pt x="38637" y="13952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357158" y="1357298"/>
            <a:ext cx="8501122" cy="4286280"/>
            <a:chOff x="428596" y="1714488"/>
            <a:chExt cx="8501122" cy="4286280"/>
          </a:xfrm>
        </p:grpSpPr>
        <p:sp>
          <p:nvSpPr>
            <p:cNvPr id="3" name="Rechteck 2"/>
            <p:cNvSpPr/>
            <p:nvPr/>
          </p:nvSpPr>
          <p:spPr>
            <a:xfrm>
              <a:off x="428596" y="1714488"/>
              <a:ext cx="1857388" cy="12144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4" name="Rechteck 3"/>
            <p:cNvSpPr/>
            <p:nvPr/>
          </p:nvSpPr>
          <p:spPr>
            <a:xfrm>
              <a:off x="428596" y="3214686"/>
              <a:ext cx="1857388" cy="12144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5" name="Rechteck 4"/>
            <p:cNvSpPr/>
            <p:nvPr/>
          </p:nvSpPr>
          <p:spPr>
            <a:xfrm>
              <a:off x="428596" y="4786322"/>
              <a:ext cx="1857388" cy="12144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5400000">
              <a:off x="795991" y="1632844"/>
              <a:ext cx="1071571" cy="1377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hteck 6"/>
            <p:cNvSpPr/>
            <p:nvPr/>
          </p:nvSpPr>
          <p:spPr>
            <a:xfrm>
              <a:off x="4857752" y="1714488"/>
              <a:ext cx="1857388" cy="12144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8" name="Rechteck 7"/>
            <p:cNvSpPr/>
            <p:nvPr/>
          </p:nvSpPr>
          <p:spPr>
            <a:xfrm>
              <a:off x="4857752" y="3214686"/>
              <a:ext cx="1857388" cy="12144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9" name="Rechteck 8"/>
            <p:cNvSpPr/>
            <p:nvPr/>
          </p:nvSpPr>
          <p:spPr>
            <a:xfrm>
              <a:off x="4857752" y="4786322"/>
              <a:ext cx="1857388" cy="12144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grpSp>
          <p:nvGrpSpPr>
            <p:cNvPr id="10" name="Gruppieren 21"/>
            <p:cNvGrpSpPr/>
            <p:nvPr/>
          </p:nvGrpSpPr>
          <p:grpSpPr>
            <a:xfrm>
              <a:off x="2643174" y="1714488"/>
              <a:ext cx="1857388" cy="4286280"/>
              <a:chOff x="2643174" y="1714488"/>
              <a:chExt cx="1857388" cy="4286280"/>
            </a:xfrm>
            <a:solidFill>
              <a:schemeClr val="bg2">
                <a:lumMod val="90000"/>
              </a:schemeClr>
            </a:solidFill>
          </p:grpSpPr>
          <p:sp>
            <p:nvSpPr>
              <p:cNvPr id="23" name="Rechteck 22"/>
              <p:cNvSpPr/>
              <p:nvPr/>
            </p:nvSpPr>
            <p:spPr>
              <a:xfrm>
                <a:off x="2643174" y="171448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4" name="Rechteck 23"/>
              <p:cNvSpPr/>
              <p:nvPr/>
            </p:nvSpPr>
            <p:spPr>
              <a:xfrm>
                <a:off x="2643174" y="321468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5" name="Rechteck 24"/>
              <p:cNvSpPr/>
              <p:nvPr/>
            </p:nvSpPr>
            <p:spPr>
              <a:xfrm>
                <a:off x="2643174" y="478632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2928926" y="2143116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nose</a:t>
                </a:r>
                <a:endParaRPr lang="de-AT" dirty="0"/>
              </a:p>
            </p:txBody>
          </p:sp>
          <p:sp>
            <p:nvSpPr>
              <p:cNvPr id="27" name="Textfeld 26"/>
              <p:cNvSpPr txBox="1"/>
              <p:nvPr/>
            </p:nvSpPr>
            <p:spPr>
              <a:xfrm>
                <a:off x="2928926" y="3643314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eyes</a:t>
                </a:r>
                <a:endParaRPr lang="de-AT" dirty="0"/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3275286" y="5154342"/>
                <a:ext cx="635532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AT" dirty="0" smtClean="0"/>
                  <a:t>lips</a:t>
                </a:r>
                <a:endParaRPr lang="de-AT" dirty="0"/>
              </a:p>
            </p:txBody>
          </p:sp>
        </p:grpSp>
        <p:grpSp>
          <p:nvGrpSpPr>
            <p:cNvPr id="11" name="Gruppieren 22"/>
            <p:cNvGrpSpPr/>
            <p:nvPr/>
          </p:nvGrpSpPr>
          <p:grpSpPr>
            <a:xfrm>
              <a:off x="7072330" y="1714488"/>
              <a:ext cx="1857388" cy="4286280"/>
              <a:chOff x="2643174" y="1714488"/>
              <a:chExt cx="1857388" cy="4286280"/>
            </a:xfrm>
            <a:solidFill>
              <a:schemeClr val="bg2">
                <a:lumMod val="90000"/>
              </a:schemeClr>
            </a:solidFill>
          </p:grpSpPr>
          <p:sp>
            <p:nvSpPr>
              <p:cNvPr id="17" name="Rechteck 16"/>
              <p:cNvSpPr/>
              <p:nvPr/>
            </p:nvSpPr>
            <p:spPr>
              <a:xfrm>
                <a:off x="2643174" y="171448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18" name="Rechteck 17"/>
              <p:cNvSpPr/>
              <p:nvPr/>
            </p:nvSpPr>
            <p:spPr>
              <a:xfrm>
                <a:off x="2643174" y="321468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2643174" y="478632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000364" y="2000240"/>
                <a:ext cx="121444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Paul Walker‘s</a:t>
                </a:r>
                <a:endParaRPr lang="de-AT" dirty="0"/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2928926" y="3500438"/>
                <a:ext cx="121444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Paul Walker‘s</a:t>
                </a:r>
                <a:endParaRPr lang="de-AT" dirty="0"/>
              </a:p>
            </p:txBody>
          </p:sp>
          <p:sp>
            <p:nvSpPr>
              <p:cNvPr id="22" name="Textfeld 21"/>
              <p:cNvSpPr txBox="1"/>
              <p:nvPr/>
            </p:nvSpPr>
            <p:spPr>
              <a:xfrm>
                <a:off x="3071802" y="5000636"/>
                <a:ext cx="1000132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Zac Efron‘s</a:t>
                </a:r>
                <a:endParaRPr lang="de-AT" dirty="0"/>
              </a:p>
            </p:txBody>
          </p:sp>
        </p:grpSp>
      </p:grpSp>
      <p:pic>
        <p:nvPicPr>
          <p:cNvPr id="6146" name="Picture 2" descr="http://www.iyikidogdun.net/img/celebrity/paul_walke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5197355" y="2712778"/>
            <a:ext cx="1089549" cy="1476164"/>
          </a:xfrm>
          <a:prstGeom prst="rect">
            <a:avLst/>
          </a:prstGeom>
          <a:noFill/>
        </p:spPr>
      </p:pic>
      <p:pic>
        <p:nvPicPr>
          <p:cNvPr id="6148" name="Picture 4" descr="http://www.iyikidogdun.net/img/celebrity/paul_walke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3068960"/>
            <a:ext cx="1760196" cy="792088"/>
          </a:xfrm>
          <a:prstGeom prst="rect">
            <a:avLst/>
          </a:prstGeom>
          <a:noFill/>
        </p:spPr>
      </p:pic>
      <p:pic>
        <p:nvPicPr>
          <p:cNvPr id="6150" name="Picture 6" descr="http://students.cup.edu/smi3115/paul%20walker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200000">
            <a:off x="5209269" y="1279562"/>
            <a:ext cx="957708" cy="1368154"/>
          </a:xfrm>
          <a:prstGeom prst="rect">
            <a:avLst/>
          </a:prstGeom>
          <a:noFill/>
        </p:spPr>
      </p:pic>
      <p:pic>
        <p:nvPicPr>
          <p:cNvPr id="6152" name="Picture 8" descr="http://popularbiographies.files.wordpress.com/2008/03/sexy-zac-efron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6200000">
            <a:off x="5148064" y="4509120"/>
            <a:ext cx="1008112" cy="1008112"/>
          </a:xfrm>
          <a:prstGeom prst="rect">
            <a:avLst/>
          </a:prstGeom>
          <a:noFill/>
        </p:spPr>
      </p:pic>
      <p:pic>
        <p:nvPicPr>
          <p:cNvPr id="6154" name="Picture 10" descr="http://popularbiographies.files.wordpress.com/2008/03/sexy-zac-efron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7543" y="4509120"/>
            <a:ext cx="1680187" cy="100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357158" y="500042"/>
            <a:ext cx="8501122" cy="5857916"/>
            <a:chOff x="357158" y="500042"/>
            <a:chExt cx="8501122" cy="5857916"/>
          </a:xfrm>
          <a:solidFill>
            <a:schemeClr val="bg2">
              <a:lumMod val="90000"/>
            </a:schemeClr>
          </a:solidFill>
        </p:grpSpPr>
        <p:sp>
          <p:nvSpPr>
            <p:cNvPr id="3" name="Rechteck 2"/>
            <p:cNvSpPr/>
            <p:nvPr/>
          </p:nvSpPr>
          <p:spPr>
            <a:xfrm>
              <a:off x="357158" y="500042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4" name="Rechteck 3"/>
            <p:cNvSpPr/>
            <p:nvPr/>
          </p:nvSpPr>
          <p:spPr>
            <a:xfrm>
              <a:off x="357158" y="2000240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5" name="Rechteck 4"/>
            <p:cNvSpPr/>
            <p:nvPr/>
          </p:nvSpPr>
          <p:spPr>
            <a:xfrm>
              <a:off x="357158" y="357187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6" name="Rechteck 5"/>
            <p:cNvSpPr/>
            <p:nvPr/>
          </p:nvSpPr>
          <p:spPr>
            <a:xfrm>
              <a:off x="4786314" y="500042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7" name="Rechteck 6"/>
            <p:cNvSpPr/>
            <p:nvPr/>
          </p:nvSpPr>
          <p:spPr>
            <a:xfrm>
              <a:off x="4786314" y="2000240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8" name="Rechteck 7"/>
            <p:cNvSpPr/>
            <p:nvPr/>
          </p:nvSpPr>
          <p:spPr>
            <a:xfrm>
              <a:off x="4786314" y="357187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9" name="Rechteck 8"/>
            <p:cNvSpPr/>
            <p:nvPr/>
          </p:nvSpPr>
          <p:spPr>
            <a:xfrm>
              <a:off x="357158" y="5143512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10" name="Rechteck 9"/>
            <p:cNvSpPr/>
            <p:nvPr/>
          </p:nvSpPr>
          <p:spPr>
            <a:xfrm>
              <a:off x="4786314" y="5143512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grpSp>
          <p:nvGrpSpPr>
            <p:cNvPr id="11" name="Gruppieren 26"/>
            <p:cNvGrpSpPr/>
            <p:nvPr/>
          </p:nvGrpSpPr>
          <p:grpSpPr>
            <a:xfrm>
              <a:off x="2571736" y="500042"/>
              <a:ext cx="1857388" cy="5857916"/>
              <a:chOff x="2571736" y="500042"/>
              <a:chExt cx="1857388" cy="5857916"/>
            </a:xfrm>
            <a:grpFill/>
          </p:grpSpPr>
          <p:sp>
            <p:nvSpPr>
              <p:cNvPr id="29" name="Rechteck 28"/>
              <p:cNvSpPr/>
              <p:nvPr/>
            </p:nvSpPr>
            <p:spPr>
              <a:xfrm>
                <a:off x="2571736" y="50004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2571736" y="2000240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2571736" y="357187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2857488" y="928670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belly</a:t>
                </a:r>
                <a:endParaRPr lang="de-AT" dirty="0"/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2857488" y="2428868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chest</a:t>
                </a:r>
                <a:endParaRPr lang="de-AT" dirty="0"/>
              </a:p>
            </p:txBody>
          </p:sp>
          <p:sp>
            <p:nvSpPr>
              <p:cNvPr id="34" name="Textfeld 19"/>
              <p:cNvSpPr txBox="1"/>
              <p:nvPr/>
            </p:nvSpPr>
            <p:spPr>
              <a:xfrm>
                <a:off x="2928926" y="4000504"/>
                <a:ext cx="1000132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leg </a:t>
                </a:r>
                <a:endParaRPr lang="de-AT" dirty="0"/>
              </a:p>
            </p:txBody>
          </p:sp>
          <p:sp>
            <p:nvSpPr>
              <p:cNvPr id="35" name="Rechteck 34"/>
              <p:cNvSpPr/>
              <p:nvPr/>
            </p:nvSpPr>
            <p:spPr>
              <a:xfrm>
                <a:off x="2571736" y="514351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>
                <a:off x="3071802" y="5572140"/>
                <a:ext cx="85725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foot</a:t>
                </a:r>
                <a:endParaRPr lang="de-AT" dirty="0"/>
              </a:p>
            </p:txBody>
          </p:sp>
        </p:grpSp>
        <p:grpSp>
          <p:nvGrpSpPr>
            <p:cNvPr id="12" name="Gruppieren 27"/>
            <p:cNvGrpSpPr/>
            <p:nvPr/>
          </p:nvGrpSpPr>
          <p:grpSpPr>
            <a:xfrm>
              <a:off x="7000892" y="500042"/>
              <a:ext cx="1857388" cy="5857916"/>
              <a:chOff x="2571736" y="500042"/>
              <a:chExt cx="1857388" cy="5857916"/>
            </a:xfrm>
            <a:grpFill/>
          </p:grpSpPr>
          <p:sp>
            <p:nvSpPr>
              <p:cNvPr id="21" name="Rechteck 20"/>
              <p:cNvSpPr/>
              <p:nvPr/>
            </p:nvSpPr>
            <p:spPr>
              <a:xfrm>
                <a:off x="2571736" y="50004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2571736" y="2000240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2571736" y="357187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2857488" y="714356"/>
                <a:ext cx="121444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Heidi </a:t>
                </a:r>
                <a:r>
                  <a:rPr lang="de-AT" dirty="0" err="1" smtClean="0"/>
                  <a:t>Klum‘s</a:t>
                </a:r>
                <a:endParaRPr lang="de-AT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2857488" y="2428868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Brad </a:t>
                </a:r>
                <a:r>
                  <a:rPr lang="de-AT" dirty="0" err="1" smtClean="0"/>
                  <a:t>Pitt‘s</a:t>
                </a:r>
                <a:endParaRPr lang="de-AT" dirty="0"/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2714612" y="3786190"/>
                <a:ext cx="157163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Christiano Ronaldo‘s </a:t>
                </a:r>
                <a:endParaRPr lang="de-AT" dirty="0"/>
              </a:p>
            </p:txBody>
          </p:sp>
          <p:sp>
            <p:nvSpPr>
              <p:cNvPr id="27" name="Rechteck 26"/>
              <p:cNvSpPr/>
              <p:nvPr/>
            </p:nvSpPr>
            <p:spPr>
              <a:xfrm>
                <a:off x="2571736" y="514351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2714612" y="5500702"/>
                <a:ext cx="157163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Kellly Slater‘s</a:t>
                </a:r>
                <a:endParaRPr lang="de-AT" dirty="0"/>
              </a:p>
            </p:txBody>
          </p:sp>
        </p:grpSp>
      </p:grpSp>
      <p:pic>
        <p:nvPicPr>
          <p:cNvPr id="5122" name="Picture 2" descr="http://cdn.smosh.com/smosh-pit/3/Anthony-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2204864"/>
            <a:ext cx="1512168" cy="824819"/>
          </a:xfrm>
          <a:prstGeom prst="rect">
            <a:avLst/>
          </a:prstGeom>
          <a:noFill/>
        </p:spPr>
      </p:pic>
      <p:pic>
        <p:nvPicPr>
          <p:cNvPr id="5124" name="Picture 4" descr="http://cdn.smosh.com/smosh-pit/3/Anthony-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5182764" y="1810124"/>
            <a:ext cx="1102630" cy="1604078"/>
          </a:xfrm>
          <a:prstGeom prst="rect">
            <a:avLst/>
          </a:prstGeom>
          <a:noFill/>
        </p:spPr>
      </p:pic>
      <p:pic>
        <p:nvPicPr>
          <p:cNvPr id="5126" name="Picture 6" descr="http://cdn.buzznet.com/media-cdn/jj1/headlines/2009/06/cristiano-ronaldo-shirtles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5444568" y="3348521"/>
            <a:ext cx="487113" cy="1656184"/>
          </a:xfrm>
          <a:prstGeom prst="rect">
            <a:avLst/>
          </a:prstGeom>
          <a:noFill/>
        </p:spPr>
      </p:pic>
      <p:pic>
        <p:nvPicPr>
          <p:cNvPr id="5128" name="Picture 8" descr="http://cdn.buzznet.com/media-cdn/jj1/headlines/2009/06/cristiano-ronaldo-shirtles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200000">
            <a:off x="769978" y="3342591"/>
            <a:ext cx="1008112" cy="1612979"/>
          </a:xfrm>
          <a:prstGeom prst="rect">
            <a:avLst/>
          </a:prstGeom>
          <a:noFill/>
        </p:spPr>
      </p:pic>
      <p:pic>
        <p:nvPicPr>
          <p:cNvPr id="15" name="Picture 4" descr="http://ll-media.tmz.com/2007/06/28/0628_kelly_slater-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4048" y="5229201"/>
            <a:ext cx="1356468" cy="1080120"/>
          </a:xfrm>
          <a:prstGeom prst="rect">
            <a:avLst/>
          </a:prstGeom>
          <a:noFill/>
        </p:spPr>
      </p:pic>
      <p:pic>
        <p:nvPicPr>
          <p:cNvPr id="16" name="Picture 6" descr="http://ll-media.tmz.com/2007/06/28/0628_kelly_slater-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7544" y="5262434"/>
            <a:ext cx="1584176" cy="974878"/>
          </a:xfrm>
          <a:prstGeom prst="rect">
            <a:avLst/>
          </a:prstGeom>
          <a:noFill/>
        </p:spPr>
      </p:pic>
      <p:sp>
        <p:nvSpPr>
          <p:cNvPr id="41" name="Freeform 40"/>
          <p:cNvSpPr/>
          <p:nvPr/>
        </p:nvSpPr>
        <p:spPr>
          <a:xfrm>
            <a:off x="440028" y="5364051"/>
            <a:ext cx="1584101" cy="888642"/>
          </a:xfrm>
          <a:custGeom>
            <a:avLst/>
            <a:gdLst>
              <a:gd name="connsiteX0" fmla="*/ 564524 w 1584101"/>
              <a:gd name="connsiteY0" fmla="*/ 264017 h 888642"/>
              <a:gd name="connsiteX1" fmla="*/ 203916 w 1584101"/>
              <a:gd name="connsiteY1" fmla="*/ 534473 h 888642"/>
              <a:gd name="connsiteX2" fmla="*/ 23611 w 1584101"/>
              <a:gd name="connsiteY2" fmla="*/ 727656 h 888642"/>
              <a:gd name="connsiteX3" fmla="*/ 345583 w 1584101"/>
              <a:gd name="connsiteY3" fmla="*/ 856445 h 888642"/>
              <a:gd name="connsiteX4" fmla="*/ 731949 w 1584101"/>
              <a:gd name="connsiteY4" fmla="*/ 869324 h 888642"/>
              <a:gd name="connsiteX5" fmla="*/ 1118316 w 1584101"/>
              <a:gd name="connsiteY5" fmla="*/ 740535 h 888642"/>
              <a:gd name="connsiteX6" fmla="*/ 1388772 w 1584101"/>
              <a:gd name="connsiteY6" fmla="*/ 650383 h 888642"/>
              <a:gd name="connsiteX7" fmla="*/ 1569076 w 1584101"/>
              <a:gd name="connsiteY7" fmla="*/ 392805 h 888642"/>
              <a:gd name="connsiteX8" fmla="*/ 1298620 w 1584101"/>
              <a:gd name="connsiteY8" fmla="*/ 212501 h 888642"/>
              <a:gd name="connsiteX9" fmla="*/ 1131195 w 1584101"/>
              <a:gd name="connsiteY9" fmla="*/ 6439 h 888642"/>
              <a:gd name="connsiteX10" fmla="*/ 564524 w 1584101"/>
              <a:gd name="connsiteY10" fmla="*/ 264017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4101" h="888642">
                <a:moveTo>
                  <a:pt x="564524" y="264017"/>
                </a:moveTo>
                <a:cubicBezTo>
                  <a:pt x="409978" y="352023"/>
                  <a:pt x="294068" y="457200"/>
                  <a:pt x="203916" y="534473"/>
                </a:cubicBezTo>
                <a:cubicBezTo>
                  <a:pt x="113764" y="611746"/>
                  <a:pt x="0" y="673994"/>
                  <a:pt x="23611" y="727656"/>
                </a:cubicBezTo>
                <a:cubicBezTo>
                  <a:pt x="47222" y="781318"/>
                  <a:pt x="227527" y="832834"/>
                  <a:pt x="345583" y="856445"/>
                </a:cubicBezTo>
                <a:cubicBezTo>
                  <a:pt x="463639" y="880056"/>
                  <a:pt x="603160" y="888642"/>
                  <a:pt x="731949" y="869324"/>
                </a:cubicBezTo>
                <a:cubicBezTo>
                  <a:pt x="860738" y="850006"/>
                  <a:pt x="1118316" y="740535"/>
                  <a:pt x="1118316" y="740535"/>
                </a:cubicBezTo>
                <a:cubicBezTo>
                  <a:pt x="1227786" y="704045"/>
                  <a:pt x="1313645" y="708338"/>
                  <a:pt x="1388772" y="650383"/>
                </a:cubicBezTo>
                <a:cubicBezTo>
                  <a:pt x="1463899" y="592428"/>
                  <a:pt x="1584101" y="465785"/>
                  <a:pt x="1569076" y="392805"/>
                </a:cubicBezTo>
                <a:cubicBezTo>
                  <a:pt x="1554051" y="319825"/>
                  <a:pt x="1371600" y="276895"/>
                  <a:pt x="1298620" y="212501"/>
                </a:cubicBezTo>
                <a:cubicBezTo>
                  <a:pt x="1225640" y="148107"/>
                  <a:pt x="1255691" y="0"/>
                  <a:pt x="1131195" y="6439"/>
                </a:cubicBezTo>
                <a:cubicBezTo>
                  <a:pt x="1006699" y="12878"/>
                  <a:pt x="719070" y="176011"/>
                  <a:pt x="564524" y="26401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8" descr="http://t2.gstatic.com/images?q=tbn:ANd9GcQ-a8BsttIYqI5K3geJifpMPHCe-h7HKG6XRECX4RHEoZVFAsk&amp;t=1&amp;usg=__gouqwxFxybopM24KHWXkjCA7xx8=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6200000">
            <a:off x="5140577" y="268135"/>
            <a:ext cx="1116080" cy="1677170"/>
          </a:xfrm>
          <a:prstGeom prst="rect">
            <a:avLst/>
          </a:prstGeom>
          <a:noFill/>
        </p:spPr>
      </p:pic>
      <p:pic>
        <p:nvPicPr>
          <p:cNvPr id="5130" name="Picture 10" descr="http://t2.gstatic.com/images?q=tbn:ANd9GcQ-a8BsttIYqI5K3geJifpMPHCe-h7HKG6XRECX4RHEoZVFAsk&amp;t=1&amp;usg=__gouqwxFxybopM24KHWXkjCA7xx8=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80699" y="620688"/>
            <a:ext cx="1471021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85720" y="428604"/>
            <a:ext cx="8501122" cy="5857916"/>
            <a:chOff x="357158" y="357166"/>
            <a:chExt cx="8501122" cy="5857916"/>
          </a:xfrm>
          <a:solidFill>
            <a:schemeClr val="bg2">
              <a:lumMod val="90000"/>
            </a:schemeClr>
          </a:solidFill>
        </p:grpSpPr>
        <p:sp>
          <p:nvSpPr>
            <p:cNvPr id="3" name="Rechteck 2"/>
            <p:cNvSpPr/>
            <p:nvPr/>
          </p:nvSpPr>
          <p:spPr>
            <a:xfrm>
              <a:off x="357158" y="35716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4" name="Rechteck 3"/>
            <p:cNvSpPr/>
            <p:nvPr/>
          </p:nvSpPr>
          <p:spPr>
            <a:xfrm>
              <a:off x="357158" y="1857364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5" name="Rechteck 4"/>
            <p:cNvSpPr/>
            <p:nvPr/>
          </p:nvSpPr>
          <p:spPr>
            <a:xfrm>
              <a:off x="357158" y="3429000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6" name="Rechteck 5"/>
            <p:cNvSpPr/>
            <p:nvPr/>
          </p:nvSpPr>
          <p:spPr>
            <a:xfrm>
              <a:off x="4786314" y="35716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4786314" y="1857364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8" name="Rechteck 7"/>
            <p:cNvSpPr/>
            <p:nvPr/>
          </p:nvSpPr>
          <p:spPr>
            <a:xfrm>
              <a:off x="4786314" y="3429000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9" name="Rechteck 8"/>
            <p:cNvSpPr/>
            <p:nvPr/>
          </p:nvSpPr>
          <p:spPr>
            <a:xfrm>
              <a:off x="357158" y="500063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4786314" y="500063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grpSp>
          <p:nvGrpSpPr>
            <p:cNvPr id="11" name="Gruppieren 20"/>
            <p:cNvGrpSpPr/>
            <p:nvPr/>
          </p:nvGrpSpPr>
          <p:grpSpPr>
            <a:xfrm>
              <a:off x="2571736" y="357166"/>
              <a:ext cx="1857388" cy="5857916"/>
              <a:chOff x="2571736" y="357166"/>
              <a:chExt cx="1857388" cy="5857916"/>
            </a:xfrm>
            <a:grpFill/>
          </p:grpSpPr>
          <p:sp>
            <p:nvSpPr>
              <p:cNvPr id="29" name="Rechteck 28"/>
              <p:cNvSpPr/>
              <p:nvPr/>
            </p:nvSpPr>
            <p:spPr>
              <a:xfrm>
                <a:off x="2571736" y="35716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 dirty="0"/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2571736" y="1857364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 dirty="0"/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2571736" y="3429000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 dirty="0"/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2857488" y="785794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arms</a:t>
                </a:r>
                <a:endParaRPr lang="de-AT" dirty="0"/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2857488" y="2285992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hand</a:t>
                </a:r>
                <a:endParaRPr lang="en-US" dirty="0"/>
              </a:p>
            </p:txBody>
          </p:sp>
          <p:sp>
            <p:nvSpPr>
              <p:cNvPr id="34" name="Textfeld 13"/>
              <p:cNvSpPr txBox="1"/>
              <p:nvPr/>
            </p:nvSpPr>
            <p:spPr>
              <a:xfrm>
                <a:off x="2928926" y="3857628"/>
                <a:ext cx="1000132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back </a:t>
                </a:r>
                <a:endParaRPr lang="de-AT" dirty="0"/>
              </a:p>
            </p:txBody>
          </p:sp>
          <p:sp>
            <p:nvSpPr>
              <p:cNvPr id="35" name="Rechteck 15"/>
              <p:cNvSpPr/>
              <p:nvPr/>
            </p:nvSpPr>
            <p:spPr>
              <a:xfrm>
                <a:off x="2571736" y="500063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6" name="Textfeld 17"/>
              <p:cNvSpPr txBox="1"/>
              <p:nvPr/>
            </p:nvSpPr>
            <p:spPr>
              <a:xfrm>
                <a:off x="3071802" y="5429264"/>
                <a:ext cx="85725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neck</a:t>
                </a:r>
                <a:endParaRPr lang="de-AT" dirty="0"/>
              </a:p>
            </p:txBody>
          </p:sp>
        </p:grpSp>
        <p:grpSp>
          <p:nvGrpSpPr>
            <p:cNvPr id="14" name="Gruppieren 21"/>
            <p:cNvGrpSpPr/>
            <p:nvPr/>
          </p:nvGrpSpPr>
          <p:grpSpPr>
            <a:xfrm>
              <a:off x="7000892" y="357166"/>
              <a:ext cx="1857388" cy="5857916"/>
              <a:chOff x="2571736" y="357166"/>
              <a:chExt cx="1857388" cy="5857916"/>
            </a:xfrm>
            <a:grpFill/>
          </p:grpSpPr>
          <p:sp>
            <p:nvSpPr>
              <p:cNvPr id="21" name="Rechteck 20"/>
              <p:cNvSpPr/>
              <p:nvPr/>
            </p:nvSpPr>
            <p:spPr>
              <a:xfrm>
                <a:off x="2571736" y="35716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2571736" y="1857364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2571736" y="3429000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2928926" y="571480"/>
                <a:ext cx="121444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David </a:t>
                </a:r>
                <a:r>
                  <a:rPr lang="de-AT" dirty="0" err="1" smtClean="0"/>
                  <a:t>Beckham‘s</a:t>
                </a:r>
                <a:endParaRPr lang="de-AT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2857488" y="2214554"/>
                <a:ext cx="121444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Kelly Slater‘s</a:t>
                </a:r>
                <a:endParaRPr lang="de-AT" dirty="0"/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2662554" y="3714752"/>
                <a:ext cx="1728192" cy="584775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1600" dirty="0" smtClean="0"/>
                  <a:t> Arnold Schwarzenegger ‘s </a:t>
                </a:r>
                <a:endParaRPr lang="de-AT" sz="1600" dirty="0"/>
              </a:p>
            </p:txBody>
          </p:sp>
          <p:sp>
            <p:nvSpPr>
              <p:cNvPr id="27" name="Rechteck 26"/>
              <p:cNvSpPr/>
              <p:nvPr/>
            </p:nvSpPr>
            <p:spPr>
              <a:xfrm>
                <a:off x="2571736" y="500063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2857488" y="5286388"/>
                <a:ext cx="121444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Christiano Ronaldo‘s</a:t>
                </a:r>
                <a:endParaRPr lang="de-AT" dirty="0"/>
              </a:p>
            </p:txBody>
          </p:sp>
        </p:grpSp>
      </p:grpSp>
      <p:pic>
        <p:nvPicPr>
          <p:cNvPr id="4098" name="Picture 2" descr="http://teens.icpl.org/wp-content/uploads/2009/06/vin-diesel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476672"/>
            <a:ext cx="1621183" cy="1080120"/>
          </a:xfrm>
          <a:prstGeom prst="rect">
            <a:avLst/>
          </a:prstGeom>
          <a:noFill/>
        </p:spPr>
      </p:pic>
      <p:pic>
        <p:nvPicPr>
          <p:cNvPr id="4100" name="Picture 4" descr="http://teens.icpl.org/wp-content/uploads/2009/06/vin-diesel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5083046" y="397674"/>
            <a:ext cx="1083393" cy="1241388"/>
          </a:xfrm>
          <a:prstGeom prst="rect">
            <a:avLst/>
          </a:prstGeom>
          <a:noFill/>
        </p:spPr>
      </p:pic>
      <p:pic>
        <p:nvPicPr>
          <p:cNvPr id="4102" name="Picture 6" descr="http://www.virginmedia.com/images/cristiano-ronaldo-413x4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5067585" y="4949639"/>
            <a:ext cx="1152128" cy="1423217"/>
          </a:xfrm>
          <a:prstGeom prst="rect">
            <a:avLst/>
          </a:prstGeom>
          <a:noFill/>
        </p:spPr>
      </p:pic>
      <p:pic>
        <p:nvPicPr>
          <p:cNvPr id="4104" name="Picture 8" descr="http://www.virginmedia.com/images/cristiano-ronaldo-413x4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200000">
            <a:off x="700989" y="5174613"/>
            <a:ext cx="1080120" cy="1045277"/>
          </a:xfrm>
          <a:prstGeom prst="rect">
            <a:avLst/>
          </a:prstGeom>
          <a:noFill/>
        </p:spPr>
      </p:pic>
      <p:pic>
        <p:nvPicPr>
          <p:cNvPr id="4106" name="Picture 10" descr="http://imstars.aufeminin.com/stars/fan/arnold-schwarzenegger/arnold-schwarzenegger-20060202-10609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8024" y="3573017"/>
            <a:ext cx="1742242" cy="1152128"/>
          </a:xfrm>
          <a:prstGeom prst="rect">
            <a:avLst/>
          </a:prstGeom>
          <a:noFill/>
        </p:spPr>
      </p:pic>
      <p:pic>
        <p:nvPicPr>
          <p:cNvPr id="4108" name="Picture 12" descr="http://imstars.aufeminin.com/stars/fan/arnold-schwarzenegger/arnold-schwarzenegger-20060202-10609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5536" y="3573016"/>
            <a:ext cx="1656184" cy="1089594"/>
          </a:xfrm>
          <a:prstGeom prst="rect">
            <a:avLst/>
          </a:prstGeom>
          <a:noFill/>
        </p:spPr>
      </p:pic>
      <p:pic>
        <p:nvPicPr>
          <p:cNvPr id="12" name="Picture 2" descr="http://www.prosurfing.com/surfing-photos/billabong-pro-mundaka/Kelly%20Slater%209%20Fingers%20Billabong%20Pro%20Mundaka%20Day%20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6200000">
            <a:off x="5095077" y="1825803"/>
            <a:ext cx="1114086" cy="1440160"/>
          </a:xfrm>
          <a:prstGeom prst="rect">
            <a:avLst/>
          </a:prstGeom>
          <a:noFill/>
        </p:spPr>
      </p:pic>
      <p:pic>
        <p:nvPicPr>
          <p:cNvPr id="13" name="Picture 4" descr="http://www.prosurfing.com/surfing-photos/billabong-pro-mundaka/Kelly%20Slater%209%20Fingers%20Billabong%20Pro%20Mundaka%20Day%205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16200000">
            <a:off x="663929" y="1969201"/>
            <a:ext cx="1008112" cy="1191405"/>
          </a:xfrm>
          <a:prstGeom prst="rect">
            <a:avLst/>
          </a:prstGeom>
          <a:noFill/>
        </p:spPr>
      </p:pic>
      <p:sp>
        <p:nvSpPr>
          <p:cNvPr id="39" name="Freeform 38"/>
          <p:cNvSpPr/>
          <p:nvPr/>
        </p:nvSpPr>
        <p:spPr>
          <a:xfrm>
            <a:off x="573110" y="1961882"/>
            <a:ext cx="1270715" cy="1174124"/>
          </a:xfrm>
          <a:custGeom>
            <a:avLst/>
            <a:gdLst>
              <a:gd name="connsiteX0" fmla="*/ 225380 w 1270715"/>
              <a:gd name="connsiteY0" fmla="*/ 176011 h 1174124"/>
              <a:gd name="connsiteX1" fmla="*/ 173865 w 1270715"/>
              <a:gd name="connsiteY1" fmla="*/ 227526 h 1174124"/>
              <a:gd name="connsiteX2" fmla="*/ 6439 w 1270715"/>
              <a:gd name="connsiteY2" fmla="*/ 678287 h 1174124"/>
              <a:gd name="connsiteX3" fmla="*/ 212501 w 1270715"/>
              <a:gd name="connsiteY3" fmla="*/ 1116169 h 1174124"/>
              <a:gd name="connsiteX4" fmla="*/ 804929 w 1270715"/>
              <a:gd name="connsiteY4" fmla="*/ 1026017 h 1174124"/>
              <a:gd name="connsiteX5" fmla="*/ 1152659 w 1270715"/>
              <a:gd name="connsiteY5" fmla="*/ 510862 h 1174124"/>
              <a:gd name="connsiteX6" fmla="*/ 1114022 w 1270715"/>
              <a:gd name="connsiteY6" fmla="*/ 60101 h 1174124"/>
              <a:gd name="connsiteX7" fmla="*/ 225380 w 1270715"/>
              <a:gd name="connsiteY7" fmla="*/ 176011 h 117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0715" h="1174124">
                <a:moveTo>
                  <a:pt x="225380" y="176011"/>
                </a:moveTo>
                <a:cubicBezTo>
                  <a:pt x="68687" y="203915"/>
                  <a:pt x="210355" y="143813"/>
                  <a:pt x="173865" y="227526"/>
                </a:cubicBezTo>
                <a:cubicBezTo>
                  <a:pt x="137375" y="311239"/>
                  <a:pt x="0" y="530180"/>
                  <a:pt x="6439" y="678287"/>
                </a:cubicBezTo>
                <a:cubicBezTo>
                  <a:pt x="12878" y="826394"/>
                  <a:pt x="79419" y="1058214"/>
                  <a:pt x="212501" y="1116169"/>
                </a:cubicBezTo>
                <a:cubicBezTo>
                  <a:pt x="345583" y="1174124"/>
                  <a:pt x="648236" y="1126902"/>
                  <a:pt x="804929" y="1026017"/>
                </a:cubicBezTo>
                <a:cubicBezTo>
                  <a:pt x="961622" y="925133"/>
                  <a:pt x="1101144" y="671848"/>
                  <a:pt x="1152659" y="510862"/>
                </a:cubicBezTo>
                <a:cubicBezTo>
                  <a:pt x="1204175" y="349876"/>
                  <a:pt x="1270715" y="120203"/>
                  <a:pt x="1114022" y="60101"/>
                </a:cubicBezTo>
                <a:cubicBezTo>
                  <a:pt x="957329" y="0"/>
                  <a:pt x="382073" y="148107"/>
                  <a:pt x="225380" y="17601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357158" y="428604"/>
            <a:ext cx="8501122" cy="5857916"/>
            <a:chOff x="357158" y="428604"/>
            <a:chExt cx="8501122" cy="5857916"/>
          </a:xfrm>
        </p:grpSpPr>
        <p:grpSp>
          <p:nvGrpSpPr>
            <p:cNvPr id="3" name="Gruppieren 18"/>
            <p:cNvGrpSpPr/>
            <p:nvPr/>
          </p:nvGrpSpPr>
          <p:grpSpPr>
            <a:xfrm>
              <a:off x="357158" y="428604"/>
              <a:ext cx="6286544" cy="5857916"/>
              <a:chOff x="1285852" y="285728"/>
              <a:chExt cx="6286544" cy="5857916"/>
            </a:xfrm>
            <a:solidFill>
              <a:schemeClr val="bg2">
                <a:lumMod val="90000"/>
              </a:schemeClr>
            </a:solidFill>
          </p:grpSpPr>
          <p:sp>
            <p:nvSpPr>
              <p:cNvPr id="24" name="Rechteck 2"/>
              <p:cNvSpPr/>
              <p:nvPr/>
            </p:nvSpPr>
            <p:spPr>
              <a:xfrm>
                <a:off x="1285852" y="28572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5" name="Rechteck 3"/>
              <p:cNvSpPr/>
              <p:nvPr/>
            </p:nvSpPr>
            <p:spPr>
              <a:xfrm>
                <a:off x="3500430" y="28572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6" name="Rechteck 4"/>
              <p:cNvSpPr/>
              <p:nvPr/>
            </p:nvSpPr>
            <p:spPr>
              <a:xfrm>
                <a:off x="1285852" y="178592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7" name="Rechteck 5"/>
              <p:cNvSpPr/>
              <p:nvPr/>
            </p:nvSpPr>
            <p:spPr>
              <a:xfrm>
                <a:off x="3500430" y="178592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8" name="Rechteck 6"/>
              <p:cNvSpPr/>
              <p:nvPr/>
            </p:nvSpPr>
            <p:spPr>
              <a:xfrm>
                <a:off x="1285852" y="335756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9" name="Rechteck 7"/>
              <p:cNvSpPr/>
              <p:nvPr/>
            </p:nvSpPr>
            <p:spPr>
              <a:xfrm>
                <a:off x="3500430" y="335756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0" name="Textfeld 8"/>
              <p:cNvSpPr txBox="1"/>
              <p:nvPr/>
            </p:nvSpPr>
            <p:spPr>
              <a:xfrm>
                <a:off x="3786182" y="714356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fingers</a:t>
                </a:r>
                <a:endParaRPr lang="de-AT" dirty="0"/>
              </a:p>
            </p:txBody>
          </p:sp>
          <p:sp>
            <p:nvSpPr>
              <p:cNvPr id="31" name="Textfeld 9"/>
              <p:cNvSpPr txBox="1"/>
              <p:nvPr/>
            </p:nvSpPr>
            <p:spPr>
              <a:xfrm>
                <a:off x="3786182" y="2214554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toes</a:t>
                </a:r>
                <a:endParaRPr lang="de-AT" dirty="0"/>
              </a:p>
            </p:txBody>
          </p:sp>
          <p:sp>
            <p:nvSpPr>
              <p:cNvPr id="32" name="Rechteck 10"/>
              <p:cNvSpPr/>
              <p:nvPr/>
            </p:nvSpPr>
            <p:spPr>
              <a:xfrm>
                <a:off x="5715008" y="28572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3" name="Rechteck 11"/>
              <p:cNvSpPr/>
              <p:nvPr/>
            </p:nvSpPr>
            <p:spPr>
              <a:xfrm>
                <a:off x="5715008" y="178592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4" name="Rechteck 12"/>
              <p:cNvSpPr/>
              <p:nvPr/>
            </p:nvSpPr>
            <p:spPr>
              <a:xfrm>
                <a:off x="5715008" y="335756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5" name="Textfeld 13"/>
              <p:cNvSpPr txBox="1"/>
              <p:nvPr/>
            </p:nvSpPr>
            <p:spPr>
              <a:xfrm>
                <a:off x="3857620" y="3786190"/>
                <a:ext cx="1143008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shoulder</a:t>
                </a:r>
                <a:r>
                  <a:rPr lang="de-AT" dirty="0" smtClean="0"/>
                  <a:t> </a:t>
                </a:r>
                <a:endParaRPr lang="de-AT" dirty="0"/>
              </a:p>
            </p:txBody>
          </p:sp>
          <p:sp>
            <p:nvSpPr>
              <p:cNvPr id="36" name="Rechteck 14"/>
              <p:cNvSpPr/>
              <p:nvPr/>
            </p:nvSpPr>
            <p:spPr>
              <a:xfrm>
                <a:off x="1285852" y="492919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7" name="Rechteck 15"/>
              <p:cNvSpPr/>
              <p:nvPr/>
            </p:nvSpPr>
            <p:spPr>
              <a:xfrm>
                <a:off x="3500430" y="492919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8" name="Rechteck 16"/>
              <p:cNvSpPr/>
              <p:nvPr/>
            </p:nvSpPr>
            <p:spPr>
              <a:xfrm>
                <a:off x="5715008" y="492919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9" name="Textfeld 17"/>
              <p:cNvSpPr txBox="1"/>
              <p:nvPr/>
            </p:nvSpPr>
            <p:spPr>
              <a:xfrm>
                <a:off x="4000496" y="5357826"/>
                <a:ext cx="85725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face</a:t>
                </a:r>
                <a:endParaRPr lang="de-AT" dirty="0"/>
              </a:p>
            </p:txBody>
          </p:sp>
        </p:grpSp>
        <p:grpSp>
          <p:nvGrpSpPr>
            <p:cNvPr id="4" name="Gruppieren 19"/>
            <p:cNvGrpSpPr/>
            <p:nvPr/>
          </p:nvGrpSpPr>
          <p:grpSpPr>
            <a:xfrm>
              <a:off x="7000892" y="428604"/>
              <a:ext cx="1857388" cy="5857916"/>
              <a:chOff x="2571736" y="357166"/>
              <a:chExt cx="1857388" cy="5857916"/>
            </a:xfrm>
            <a:solidFill>
              <a:schemeClr val="bg2">
                <a:lumMod val="90000"/>
              </a:schemeClr>
            </a:solidFill>
          </p:grpSpPr>
          <p:sp>
            <p:nvSpPr>
              <p:cNvPr id="16" name="Rechteck 15"/>
              <p:cNvSpPr/>
              <p:nvPr/>
            </p:nvSpPr>
            <p:spPr>
              <a:xfrm>
                <a:off x="2571736" y="35716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17" name="Rechteck 16"/>
              <p:cNvSpPr/>
              <p:nvPr/>
            </p:nvSpPr>
            <p:spPr>
              <a:xfrm>
                <a:off x="2571736" y="1857364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18" name="Rechteck 17"/>
              <p:cNvSpPr/>
              <p:nvPr/>
            </p:nvSpPr>
            <p:spPr>
              <a:xfrm>
                <a:off x="2571736" y="3429000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2951156" y="837282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Zac Efron‘s</a:t>
                </a:r>
                <a:endParaRPr lang="de-AT" dirty="0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2857488" y="2143116"/>
                <a:ext cx="1357322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Paul Walker‘s</a:t>
                </a:r>
                <a:endParaRPr lang="de-AT" dirty="0"/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2735132" y="3861618"/>
                <a:ext cx="1440160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Ronaldinho‘s </a:t>
                </a:r>
                <a:endParaRPr lang="de-AT" dirty="0"/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2571736" y="500063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2857488" y="5286388"/>
                <a:ext cx="1285884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Robert </a:t>
                </a:r>
                <a:r>
                  <a:rPr lang="de-AT" dirty="0" err="1" smtClean="0"/>
                  <a:t>Pattinson‘s</a:t>
                </a:r>
                <a:endParaRPr lang="de-AT" dirty="0"/>
              </a:p>
            </p:txBody>
          </p:sp>
        </p:grpSp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16200000">
              <a:off x="5146906" y="4854359"/>
              <a:ext cx="1143008" cy="1578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16200000">
              <a:off x="738905" y="4976079"/>
              <a:ext cx="1071570" cy="1406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Ellipse 12"/>
            <p:cNvSpPr/>
            <p:nvPr/>
          </p:nvSpPr>
          <p:spPr>
            <a:xfrm>
              <a:off x="857224" y="5357826"/>
              <a:ext cx="85725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1071538" y="5429264"/>
              <a:ext cx="428628" cy="369332"/>
            </a:xfrm>
            <a:prstGeom prst="rect">
              <a:avLst/>
            </a:prstGeom>
            <a:noFill/>
            <a:scene3d>
              <a:camera prst="orthographicFront">
                <a:rot lat="0" lon="0" rev="60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de-AT" b="1" dirty="0" smtClean="0"/>
                <a:t>?</a:t>
              </a:r>
              <a:endParaRPr lang="de-AT" b="1" dirty="0"/>
            </a:p>
          </p:txBody>
        </p:sp>
      </p:grpSp>
      <p:pic>
        <p:nvPicPr>
          <p:cNvPr id="3074" name="Picture 2" descr="http://t3.gstatic.com/images?q=tbn:ANd9GcSmPha_hkYrE0z8isGtpqQmga2m3nPkdgQ7LvOyxlVydSzTLhE&amp;t=1&amp;usg=__nflPPsqQtFYU4vR3IWjh81ZJWpU=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5139398" y="1781483"/>
            <a:ext cx="1085077" cy="1499792"/>
          </a:xfrm>
          <a:prstGeom prst="rect">
            <a:avLst/>
          </a:prstGeom>
          <a:noFill/>
        </p:spPr>
      </p:pic>
      <p:pic>
        <p:nvPicPr>
          <p:cNvPr id="3076" name="Picture 4" descr="http://t3.gstatic.com/images?q=tbn:ANd9GcSmPha_hkYrE0z8isGtpqQmga2m3nPkdgQ7LvOyxlVydSzTLhE&amp;t=1&amp;usg=__nflPPsqQtFYU4vR3IWjh81ZJWpU="/>
          <p:cNvPicPr>
            <a:picLocks noChangeAspect="1" noChangeArrowheads="1"/>
          </p:cNvPicPr>
          <p:nvPr/>
        </p:nvPicPr>
        <p:blipFill>
          <a:blip r:embed="rId5" cstate="screen"/>
          <a:srcRect b="-796"/>
          <a:stretch>
            <a:fillRect/>
          </a:stretch>
        </p:blipFill>
        <p:spPr bwMode="auto">
          <a:xfrm>
            <a:off x="467544" y="2060848"/>
            <a:ext cx="1656184" cy="974226"/>
          </a:xfrm>
          <a:prstGeom prst="rect">
            <a:avLst/>
          </a:prstGeom>
          <a:noFill/>
        </p:spPr>
      </p:pic>
      <p:sp>
        <p:nvSpPr>
          <p:cNvPr id="42" name="Freeform 41"/>
          <p:cNvSpPr/>
          <p:nvPr/>
        </p:nvSpPr>
        <p:spPr>
          <a:xfrm>
            <a:off x="1363014" y="2328930"/>
            <a:ext cx="583842" cy="437881"/>
          </a:xfrm>
          <a:custGeom>
            <a:avLst/>
            <a:gdLst>
              <a:gd name="connsiteX0" fmla="*/ 66541 w 583842"/>
              <a:gd name="connsiteY0" fmla="*/ 156693 h 437881"/>
              <a:gd name="connsiteX1" fmla="*/ 143814 w 583842"/>
              <a:gd name="connsiteY1" fmla="*/ 401391 h 437881"/>
              <a:gd name="connsiteX2" fmla="*/ 478665 w 583842"/>
              <a:gd name="connsiteY2" fmla="*/ 375633 h 437881"/>
              <a:gd name="connsiteX3" fmla="*/ 581696 w 583842"/>
              <a:gd name="connsiteY3" fmla="*/ 105177 h 437881"/>
              <a:gd name="connsiteX4" fmla="*/ 465786 w 583842"/>
              <a:gd name="connsiteY4" fmla="*/ 2146 h 437881"/>
              <a:gd name="connsiteX5" fmla="*/ 66541 w 583842"/>
              <a:gd name="connsiteY5" fmla="*/ 92298 h 437881"/>
              <a:gd name="connsiteX6" fmla="*/ 66541 w 583842"/>
              <a:gd name="connsiteY6" fmla="*/ 156693 h 43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3842" h="437881">
                <a:moveTo>
                  <a:pt x="66541" y="156693"/>
                </a:moveTo>
                <a:cubicBezTo>
                  <a:pt x="79420" y="208208"/>
                  <a:pt x="75127" y="364901"/>
                  <a:pt x="143814" y="401391"/>
                </a:cubicBezTo>
                <a:cubicBezTo>
                  <a:pt x="212501" y="437881"/>
                  <a:pt x="405685" y="425002"/>
                  <a:pt x="478665" y="375633"/>
                </a:cubicBezTo>
                <a:cubicBezTo>
                  <a:pt x="551645" y="326264"/>
                  <a:pt x="583842" y="167425"/>
                  <a:pt x="581696" y="105177"/>
                </a:cubicBezTo>
                <a:cubicBezTo>
                  <a:pt x="579550" y="42929"/>
                  <a:pt x="551645" y="4292"/>
                  <a:pt x="465786" y="2146"/>
                </a:cubicBezTo>
                <a:cubicBezTo>
                  <a:pt x="379927" y="0"/>
                  <a:pt x="133082" y="62247"/>
                  <a:pt x="66541" y="92298"/>
                </a:cubicBezTo>
                <a:cubicBezTo>
                  <a:pt x="0" y="122349"/>
                  <a:pt x="53662" y="105178"/>
                  <a:pt x="66541" y="156693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http://www.thezacefron.com/userfiles/2010/6/17/images/Zac%20Efron%20bares%20his%20toned%20torso%20in%20Hawaii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48064" y="476672"/>
            <a:ext cx="1152128" cy="1152128"/>
          </a:xfrm>
          <a:prstGeom prst="rect">
            <a:avLst/>
          </a:prstGeom>
          <a:noFill/>
        </p:spPr>
      </p:pic>
      <p:pic>
        <p:nvPicPr>
          <p:cNvPr id="3080" name="Picture 8" descr="http://www.thezacefron.com/userfiles/2010/6/17/images/Zac%20Efron%20bares%20his%20toned%20torso%20in%20Hawaii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1560" y="548679"/>
            <a:ext cx="1368152" cy="1003311"/>
          </a:xfrm>
          <a:prstGeom prst="rect">
            <a:avLst/>
          </a:prstGeom>
          <a:noFill/>
        </p:spPr>
      </p:pic>
      <p:sp>
        <p:nvSpPr>
          <p:cNvPr id="45" name="Freeform 44"/>
          <p:cNvSpPr/>
          <p:nvPr/>
        </p:nvSpPr>
        <p:spPr>
          <a:xfrm>
            <a:off x="1098997" y="583842"/>
            <a:ext cx="783465" cy="824249"/>
          </a:xfrm>
          <a:custGeom>
            <a:avLst/>
            <a:gdLst>
              <a:gd name="connsiteX0" fmla="*/ 8586 w 783465"/>
              <a:gd name="connsiteY0" fmla="*/ 253285 h 824249"/>
              <a:gd name="connsiteX1" fmla="*/ 34344 w 783465"/>
              <a:gd name="connsiteY1" fmla="*/ 420710 h 824249"/>
              <a:gd name="connsiteX2" fmla="*/ 176011 w 783465"/>
              <a:gd name="connsiteY2" fmla="*/ 781319 h 824249"/>
              <a:gd name="connsiteX3" fmla="*/ 691166 w 783465"/>
              <a:gd name="connsiteY3" fmla="*/ 678288 h 824249"/>
              <a:gd name="connsiteX4" fmla="*/ 729803 w 783465"/>
              <a:gd name="connsiteY4" fmla="*/ 201769 h 824249"/>
              <a:gd name="connsiteX5" fmla="*/ 369195 w 783465"/>
              <a:gd name="connsiteY5" fmla="*/ 21465 h 824249"/>
              <a:gd name="connsiteX6" fmla="*/ 85859 w 783465"/>
              <a:gd name="connsiteY6" fmla="*/ 72981 h 824249"/>
              <a:gd name="connsiteX7" fmla="*/ 8586 w 783465"/>
              <a:gd name="connsiteY7" fmla="*/ 253285 h 82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3465" h="824249">
                <a:moveTo>
                  <a:pt x="8586" y="253285"/>
                </a:moveTo>
                <a:cubicBezTo>
                  <a:pt x="0" y="311240"/>
                  <a:pt x="6440" y="332705"/>
                  <a:pt x="34344" y="420710"/>
                </a:cubicBezTo>
                <a:cubicBezTo>
                  <a:pt x="62248" y="508715"/>
                  <a:pt x="66541" y="738389"/>
                  <a:pt x="176011" y="781319"/>
                </a:cubicBezTo>
                <a:cubicBezTo>
                  <a:pt x="285481" y="824249"/>
                  <a:pt x="598867" y="774880"/>
                  <a:pt x="691166" y="678288"/>
                </a:cubicBezTo>
                <a:cubicBezTo>
                  <a:pt x="783465" y="581696"/>
                  <a:pt x="783465" y="311240"/>
                  <a:pt x="729803" y="201769"/>
                </a:cubicBezTo>
                <a:cubicBezTo>
                  <a:pt x="676141" y="92299"/>
                  <a:pt x="476519" y="42930"/>
                  <a:pt x="369195" y="21465"/>
                </a:cubicBezTo>
                <a:cubicBezTo>
                  <a:pt x="261871" y="0"/>
                  <a:pt x="148107" y="32198"/>
                  <a:pt x="85859" y="72981"/>
                </a:cubicBezTo>
                <a:cubicBezTo>
                  <a:pt x="23611" y="113764"/>
                  <a:pt x="17172" y="195330"/>
                  <a:pt x="8586" y="25328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2" name="Picture 10" descr="http://cl.theoffside.com/files/2008/05/ronaldinho-with-real-shirt-in-mouth-resize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004049" y="3573016"/>
            <a:ext cx="1368151" cy="1090339"/>
          </a:xfrm>
          <a:prstGeom prst="rect">
            <a:avLst/>
          </a:prstGeom>
          <a:noFill/>
        </p:spPr>
      </p:pic>
      <p:pic>
        <p:nvPicPr>
          <p:cNvPr id="3084" name="Picture 12" descr="http://cl.theoffside.com/files/2008/05/ronaldinho-with-real-shirt-in-mouth-resize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83568" y="3717032"/>
            <a:ext cx="1152128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128</Words>
  <Application>Microsoft Office PowerPoint</Application>
  <PresentationFormat>On-screen Show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markus buchgraber</dc:creator>
  <cp:lastModifiedBy>lp</cp:lastModifiedBy>
  <cp:revision>2</cp:revision>
  <dcterms:created xsi:type="dcterms:W3CDTF">2010-07-23T20:40:07Z</dcterms:created>
  <dcterms:modified xsi:type="dcterms:W3CDTF">2011-05-14T18:59:49Z</dcterms:modified>
</cp:coreProperties>
</file>