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152-F42A-45D1-A11B-CE70387A9414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A6E6-CE47-458C-8CF1-192B55B2A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152-F42A-45D1-A11B-CE70387A9414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A6E6-CE47-458C-8CF1-192B55B2A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152-F42A-45D1-A11B-CE70387A9414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A6E6-CE47-458C-8CF1-192B55B2A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152-F42A-45D1-A11B-CE70387A9414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A6E6-CE47-458C-8CF1-192B55B2A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152-F42A-45D1-A11B-CE70387A9414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A6E6-CE47-458C-8CF1-192B55B2A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152-F42A-45D1-A11B-CE70387A9414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A6E6-CE47-458C-8CF1-192B55B2A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152-F42A-45D1-A11B-CE70387A9414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A6E6-CE47-458C-8CF1-192B55B2A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152-F42A-45D1-A11B-CE70387A9414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A6E6-CE47-458C-8CF1-192B55B2A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152-F42A-45D1-A11B-CE70387A9414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A6E6-CE47-458C-8CF1-192B55B2A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152-F42A-45D1-A11B-CE70387A9414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A6E6-CE47-458C-8CF1-192B55B2A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152-F42A-45D1-A11B-CE70387A9414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FA6E6-CE47-458C-8CF1-192B55B2A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D8152-F42A-45D1-A11B-CE70387A9414}" type="datetimeFigureOut">
              <a:rPr lang="en-US" smtClean="0"/>
              <a:pPr/>
              <a:t>7/30/2010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A6E6-CE47-458C-8CF1-192B55B2A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feld 50"/>
          <p:cNvSpPr txBox="1"/>
          <p:nvPr/>
        </p:nvSpPr>
        <p:spPr>
          <a:xfrm>
            <a:off x="428596" y="21429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Celebrity Body Parts Match (girls)</a:t>
            </a:r>
          </a:p>
          <a:p>
            <a:r>
              <a:rPr lang="de-AT" dirty="0" smtClean="0"/>
              <a:t>Pattern: This is ........................‘s (celebrity) ................(body part). Or:</a:t>
            </a:r>
          </a:p>
          <a:p>
            <a:r>
              <a:rPr lang="de-AT" dirty="0"/>
              <a:t> </a:t>
            </a:r>
            <a:r>
              <a:rPr lang="de-AT" dirty="0" smtClean="0"/>
              <a:t>               This is ........................ (body part) of ................... (celebrity).  </a:t>
            </a:r>
          </a:p>
        </p:txBody>
      </p:sp>
      <p:sp>
        <p:nvSpPr>
          <p:cNvPr id="3" name="Rechteck 2"/>
          <p:cNvSpPr/>
          <p:nvPr/>
        </p:nvSpPr>
        <p:spPr>
          <a:xfrm>
            <a:off x="428596" y="1714488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428596" y="3214686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52" name="Rechteck 51"/>
          <p:cNvSpPr/>
          <p:nvPr/>
        </p:nvSpPr>
        <p:spPr>
          <a:xfrm>
            <a:off x="4857752" y="1714488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53" name="Rechteck 52"/>
          <p:cNvSpPr/>
          <p:nvPr/>
        </p:nvSpPr>
        <p:spPr>
          <a:xfrm>
            <a:off x="4857752" y="3214686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5418" y="3286124"/>
            <a:ext cx="1395408" cy="104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357562"/>
            <a:ext cx="166688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hteck 3"/>
          <p:cNvSpPr/>
          <p:nvPr/>
        </p:nvSpPr>
        <p:spPr>
          <a:xfrm>
            <a:off x="2643174" y="1714488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2643174" y="3214686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2928926" y="2143116"/>
            <a:ext cx="121444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nose</a:t>
            </a: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2928926" y="3643314"/>
            <a:ext cx="1214446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dirty="0" err="1" smtClean="0"/>
              <a:t>eyes</a:t>
            </a:r>
            <a:endParaRPr lang="de-AT" dirty="0"/>
          </a:p>
        </p:txBody>
      </p:sp>
      <p:sp>
        <p:nvSpPr>
          <p:cNvPr id="24" name="Rechteck 23"/>
          <p:cNvSpPr/>
          <p:nvPr/>
        </p:nvSpPr>
        <p:spPr>
          <a:xfrm>
            <a:off x="7072330" y="1714488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25" name="Rechteck 24"/>
          <p:cNvSpPr/>
          <p:nvPr/>
        </p:nvSpPr>
        <p:spPr>
          <a:xfrm>
            <a:off x="7072330" y="3214686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27" name="Textfeld 26"/>
          <p:cNvSpPr txBox="1"/>
          <p:nvPr/>
        </p:nvSpPr>
        <p:spPr>
          <a:xfrm>
            <a:off x="7429520" y="2000240"/>
            <a:ext cx="1214446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Ashley Tisdale‘s</a:t>
            </a:r>
            <a:endParaRPr lang="de-AT" dirty="0"/>
          </a:p>
        </p:txBody>
      </p:sp>
      <p:sp>
        <p:nvSpPr>
          <p:cNvPr id="28" name="Textfeld 27"/>
          <p:cNvSpPr txBox="1"/>
          <p:nvPr/>
        </p:nvSpPr>
        <p:spPr>
          <a:xfrm>
            <a:off x="7358082" y="3500438"/>
            <a:ext cx="1214446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dirty="0" smtClean="0"/>
              <a:t>Paris  </a:t>
            </a:r>
            <a:r>
              <a:rPr lang="de-AT" dirty="0" err="1" smtClean="0"/>
              <a:t>Hilton‘s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236698" y="1621293"/>
            <a:ext cx="1063777" cy="13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 flipV="1">
            <a:off x="873710" y="1769441"/>
            <a:ext cx="96716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4"/>
          <p:cNvGrpSpPr/>
          <p:nvPr/>
        </p:nvGrpSpPr>
        <p:grpSpPr>
          <a:xfrm>
            <a:off x="428596" y="4786322"/>
            <a:ext cx="8521072" cy="1892330"/>
            <a:chOff x="428596" y="4786322"/>
            <a:chExt cx="8521072" cy="1892330"/>
          </a:xfrm>
        </p:grpSpPr>
        <p:grpSp>
          <p:nvGrpSpPr>
            <p:cNvPr id="9" name="Group 29"/>
            <p:cNvGrpSpPr/>
            <p:nvPr/>
          </p:nvGrpSpPr>
          <p:grpSpPr>
            <a:xfrm>
              <a:off x="428596" y="4786322"/>
              <a:ext cx="8521072" cy="1225276"/>
              <a:chOff x="428596" y="4786322"/>
              <a:chExt cx="8521072" cy="1225276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428596" y="4786322"/>
                <a:ext cx="1857388" cy="121444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54" name="Rechteck 53"/>
              <p:cNvSpPr/>
              <p:nvPr/>
            </p:nvSpPr>
            <p:spPr>
              <a:xfrm>
                <a:off x="4857752" y="4786322"/>
                <a:ext cx="1857388" cy="121444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5072066" y="4857760"/>
                <a:ext cx="1476352" cy="1107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500034" y="4857760"/>
                <a:ext cx="1714512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Rechteck 7"/>
              <p:cNvSpPr/>
              <p:nvPr/>
            </p:nvSpPr>
            <p:spPr>
              <a:xfrm>
                <a:off x="2699792" y="4797152"/>
                <a:ext cx="1857388" cy="121444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59" name="Textfeld 58"/>
              <p:cNvSpPr txBox="1"/>
              <p:nvPr/>
            </p:nvSpPr>
            <p:spPr>
              <a:xfrm>
                <a:off x="3347864" y="5229200"/>
                <a:ext cx="720080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AT" dirty="0" smtClean="0"/>
                  <a:t>lips</a:t>
                </a:r>
                <a:endParaRPr lang="de-AT" dirty="0"/>
              </a:p>
            </p:txBody>
          </p:sp>
          <p:sp>
            <p:nvSpPr>
              <p:cNvPr id="26" name="Rechteck 25"/>
              <p:cNvSpPr/>
              <p:nvPr/>
            </p:nvSpPr>
            <p:spPr>
              <a:xfrm>
                <a:off x="7092280" y="4797152"/>
                <a:ext cx="1857388" cy="121444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7524328" y="5013176"/>
                <a:ext cx="1000132" cy="64633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Angelina Jolie‘s</a:t>
                </a:r>
                <a:endParaRPr lang="de-AT" dirty="0"/>
              </a:p>
            </p:txBody>
          </p:sp>
        </p:grpSp>
        <p:cxnSp>
          <p:nvCxnSpPr>
            <p:cNvPr id="32" name="Elbow Connector 31"/>
            <p:cNvCxnSpPr>
              <a:stCxn id="54" idx="2"/>
              <a:endCxn id="26" idx="2"/>
            </p:cNvCxnSpPr>
            <p:nvPr/>
          </p:nvCxnSpPr>
          <p:spPr>
            <a:xfrm rot="16200000" flipH="1">
              <a:off x="6898295" y="4888919"/>
              <a:ext cx="10830" cy="2234528"/>
            </a:xfrm>
            <a:prstGeom prst="bentConnector3">
              <a:avLst>
                <a:gd name="adj1" fmla="val 2210803"/>
              </a:avLst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436096" y="6309320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front and backside of the card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57158" y="500042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357158" y="2000240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357158" y="3571876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4786314" y="500042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4786314" y="2000240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4786314" y="3571876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21" name="Rechteck 20"/>
          <p:cNvSpPr/>
          <p:nvPr/>
        </p:nvSpPr>
        <p:spPr>
          <a:xfrm>
            <a:off x="357158" y="5143512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23" name="Rechteck 22"/>
          <p:cNvSpPr/>
          <p:nvPr/>
        </p:nvSpPr>
        <p:spPr>
          <a:xfrm>
            <a:off x="4786314" y="5143512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grpSp>
        <p:nvGrpSpPr>
          <p:cNvPr id="2" name="Gruppieren 26"/>
          <p:cNvGrpSpPr/>
          <p:nvPr/>
        </p:nvGrpSpPr>
        <p:grpSpPr>
          <a:xfrm>
            <a:off x="2571736" y="500042"/>
            <a:ext cx="1857388" cy="5857916"/>
            <a:chOff x="2571736" y="500042"/>
            <a:chExt cx="1857388" cy="5857916"/>
          </a:xfrm>
          <a:solidFill>
            <a:schemeClr val="bg2">
              <a:lumMod val="90000"/>
            </a:schemeClr>
          </a:solidFill>
        </p:grpSpPr>
        <p:sp>
          <p:nvSpPr>
            <p:cNvPr id="4" name="Rechteck 3"/>
            <p:cNvSpPr/>
            <p:nvPr/>
          </p:nvSpPr>
          <p:spPr>
            <a:xfrm>
              <a:off x="2571736" y="50004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6" name="Rechteck 5"/>
            <p:cNvSpPr/>
            <p:nvPr/>
          </p:nvSpPr>
          <p:spPr>
            <a:xfrm>
              <a:off x="2571736" y="200024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2571736" y="357187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857488" y="928670"/>
              <a:ext cx="1214446" cy="369332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 smtClean="0"/>
                <a:t>belly</a:t>
              </a:r>
              <a:endParaRPr lang="de-AT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857488" y="2428868"/>
              <a:ext cx="1214446" cy="369332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 smtClean="0"/>
                <a:t>chest</a:t>
              </a:r>
              <a:endParaRPr lang="de-AT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928926" y="4000504"/>
              <a:ext cx="1000132" cy="369332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leg </a:t>
              </a:r>
              <a:endParaRPr lang="de-AT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2571736" y="514351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071802" y="5572140"/>
              <a:ext cx="857256" cy="369332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 smtClean="0"/>
                <a:t>feet</a:t>
              </a:r>
              <a:endParaRPr lang="de-AT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5187597" y="455948"/>
            <a:ext cx="1084111" cy="131517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642918"/>
            <a:ext cx="1571636" cy="92869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screen"/>
          <a:srcRect t="-881"/>
          <a:stretch>
            <a:fillRect/>
          </a:stretch>
        </p:blipFill>
        <p:spPr bwMode="auto">
          <a:xfrm rot="5400000">
            <a:off x="5186998" y="3385506"/>
            <a:ext cx="1056020" cy="15716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726262" y="3369475"/>
            <a:ext cx="1071569" cy="161924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11" name="Gruppieren 27"/>
          <p:cNvGrpSpPr/>
          <p:nvPr/>
        </p:nvGrpSpPr>
        <p:grpSpPr>
          <a:xfrm>
            <a:off x="7000892" y="500042"/>
            <a:ext cx="1857388" cy="5857916"/>
            <a:chOff x="2571736" y="500042"/>
            <a:chExt cx="1857388" cy="5857916"/>
          </a:xfrm>
          <a:solidFill>
            <a:schemeClr val="bg2">
              <a:lumMod val="90000"/>
            </a:schemeClr>
          </a:solidFill>
        </p:grpSpPr>
        <p:sp>
          <p:nvSpPr>
            <p:cNvPr id="29" name="Rechteck 28"/>
            <p:cNvSpPr/>
            <p:nvPr/>
          </p:nvSpPr>
          <p:spPr>
            <a:xfrm>
              <a:off x="2571736" y="50004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2571736" y="200024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2571736" y="357187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857488" y="714356"/>
              <a:ext cx="1214446" cy="646331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Heidi </a:t>
              </a:r>
              <a:r>
                <a:rPr lang="de-AT" dirty="0" err="1" smtClean="0"/>
                <a:t>Klum‘s</a:t>
              </a:r>
              <a:endParaRPr lang="de-AT" dirty="0"/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2857488" y="2428868"/>
              <a:ext cx="1214446" cy="646331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Heidi </a:t>
              </a:r>
              <a:r>
                <a:rPr lang="de-AT" dirty="0" err="1" smtClean="0"/>
                <a:t>Montag‘s</a:t>
              </a:r>
              <a:endParaRPr lang="de-AT" dirty="0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2714612" y="3786190"/>
              <a:ext cx="1571636" cy="646331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Amy </a:t>
              </a:r>
              <a:r>
                <a:rPr lang="de-AT" dirty="0" err="1" smtClean="0"/>
                <a:t>Winehouse‘s</a:t>
              </a:r>
              <a:r>
                <a:rPr lang="de-AT" dirty="0" smtClean="0"/>
                <a:t> </a:t>
              </a:r>
              <a:endParaRPr lang="de-AT" dirty="0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2571736" y="514351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2714612" y="5500702"/>
              <a:ext cx="1571636" cy="369332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Halle </a:t>
              </a:r>
              <a:r>
                <a:rPr lang="de-AT" dirty="0" err="1" smtClean="0"/>
                <a:t>Berry‘s</a:t>
              </a:r>
              <a:endParaRPr lang="de-AT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5150736" y="1778695"/>
            <a:ext cx="1090148" cy="167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747738" y="1966851"/>
            <a:ext cx="10762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000628" y="5214950"/>
            <a:ext cx="13890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6200000">
            <a:off x="671487" y="4972060"/>
            <a:ext cx="1143008" cy="148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35"/>
          <p:cNvGrpSpPr/>
          <p:nvPr/>
        </p:nvGrpSpPr>
        <p:grpSpPr>
          <a:xfrm>
            <a:off x="357158" y="357166"/>
            <a:ext cx="8501122" cy="5857916"/>
            <a:chOff x="357158" y="357166"/>
            <a:chExt cx="8501122" cy="5857916"/>
          </a:xfrm>
          <a:solidFill>
            <a:schemeClr val="bg2">
              <a:lumMod val="90000"/>
            </a:schemeClr>
          </a:solidFill>
        </p:grpSpPr>
        <p:sp>
          <p:nvSpPr>
            <p:cNvPr id="3" name="Rechteck 2"/>
            <p:cNvSpPr/>
            <p:nvPr/>
          </p:nvSpPr>
          <p:spPr>
            <a:xfrm>
              <a:off x="357158" y="35716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357158" y="1857364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357158" y="342900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786314" y="35716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786314" y="1857364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4786314" y="342900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357158" y="500063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4786314" y="500063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grpSp>
          <p:nvGrpSpPr>
            <p:cNvPr id="19" name="Gruppieren 20"/>
            <p:cNvGrpSpPr/>
            <p:nvPr/>
          </p:nvGrpSpPr>
          <p:grpSpPr>
            <a:xfrm>
              <a:off x="2571736" y="357166"/>
              <a:ext cx="1857388" cy="5857916"/>
              <a:chOff x="2571736" y="357166"/>
              <a:chExt cx="1857388" cy="5857916"/>
            </a:xfrm>
            <a:grpFill/>
          </p:grpSpPr>
          <p:sp>
            <p:nvSpPr>
              <p:cNvPr id="4" name="Rechteck 3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6" name="Rechteck 5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2857488" y="78579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arm</a:t>
                </a:r>
                <a:endParaRPr lang="de-AT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2857488" y="2285992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hand</a:t>
                </a:r>
                <a:endParaRPr lang="en-US" dirty="0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2928926" y="3857628"/>
                <a:ext cx="100013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back </a:t>
                </a:r>
                <a:endParaRPr lang="de-AT" dirty="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3071802" y="5429264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neck</a:t>
                </a:r>
                <a:endParaRPr lang="de-AT" dirty="0"/>
              </a:p>
            </p:txBody>
          </p:sp>
        </p:grpSp>
        <p:grpSp>
          <p:nvGrpSpPr>
            <p:cNvPr id="20" name="Gruppieren 21"/>
            <p:cNvGrpSpPr/>
            <p:nvPr/>
          </p:nvGrpSpPr>
          <p:grpSpPr>
            <a:xfrm>
              <a:off x="7000892" y="357166"/>
              <a:ext cx="1857388" cy="5857916"/>
              <a:chOff x="2571736" y="357166"/>
              <a:chExt cx="1857388" cy="5857916"/>
            </a:xfrm>
            <a:grpFill/>
          </p:grpSpPr>
          <p:sp>
            <p:nvSpPr>
              <p:cNvPr id="23" name="Rechteck 22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857488" y="714356"/>
                <a:ext cx="1285884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Madonna‘s</a:t>
                </a:r>
                <a:endParaRPr lang="de-AT" dirty="0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2857488" y="221455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Rihanna‘s</a:t>
                </a:r>
                <a:endParaRPr lang="de-AT" dirty="0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3000364" y="3714752"/>
                <a:ext cx="100013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 Nicole </a:t>
                </a:r>
                <a:r>
                  <a:rPr lang="de-AT" dirty="0" err="1" smtClean="0"/>
                  <a:t>Richie‘s</a:t>
                </a:r>
                <a:r>
                  <a:rPr lang="de-AT" dirty="0" smtClean="0"/>
                  <a:t> </a:t>
                </a:r>
                <a:endParaRPr lang="de-AT" dirty="0"/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2857488" y="5286388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Jennifer </a:t>
                </a:r>
                <a:r>
                  <a:rPr lang="de-AT" dirty="0" err="1" smtClean="0"/>
                  <a:t>Lopez‘s</a:t>
                </a:r>
                <a:endParaRPr lang="de-AT" dirty="0"/>
              </a:p>
            </p:txBody>
          </p:sp>
        </p:grp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16200000">
              <a:off x="5179223" y="1607331"/>
              <a:ext cx="1071570" cy="1714512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5400000">
              <a:off x="796501" y="1703775"/>
              <a:ext cx="1050140" cy="1500198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16200000">
              <a:off x="5214943" y="3214686"/>
              <a:ext cx="1071569" cy="1643074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16200000">
              <a:off x="708395" y="3173014"/>
              <a:ext cx="1119195" cy="1678793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16200000">
              <a:off x="5185698" y="4804720"/>
              <a:ext cx="1082416" cy="1595432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16200000">
              <a:off x="782213" y="4861332"/>
              <a:ext cx="1078715" cy="1500199"/>
            </a:xfrm>
            <a:prstGeom prst="rect">
              <a:avLst/>
            </a:prstGeom>
            <a:grp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5188679" y="97677"/>
            <a:ext cx="1071570" cy="173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6200000">
            <a:off x="1020510" y="91824"/>
            <a:ext cx="530683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0"/>
          <p:cNvGrpSpPr/>
          <p:nvPr/>
        </p:nvGrpSpPr>
        <p:grpSpPr>
          <a:xfrm>
            <a:off x="357158" y="428604"/>
            <a:ext cx="8501122" cy="5857916"/>
            <a:chOff x="357158" y="428604"/>
            <a:chExt cx="8501122" cy="5857916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357158" y="428604"/>
              <a:ext cx="6286544" cy="5857916"/>
              <a:chOff x="1285852" y="285728"/>
              <a:chExt cx="6286544" cy="5857916"/>
            </a:xfrm>
            <a:solidFill>
              <a:schemeClr val="bg2">
                <a:lumMod val="90000"/>
              </a:schemeClr>
            </a:solidFill>
          </p:grpSpPr>
          <p:sp>
            <p:nvSpPr>
              <p:cNvPr id="3" name="Rechteck 2"/>
              <p:cNvSpPr/>
              <p:nvPr/>
            </p:nvSpPr>
            <p:spPr>
              <a:xfrm>
                <a:off x="1285852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4" name="Rechteck 3"/>
              <p:cNvSpPr/>
              <p:nvPr/>
            </p:nvSpPr>
            <p:spPr>
              <a:xfrm>
                <a:off x="3500430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5" name="Rechteck 4"/>
              <p:cNvSpPr/>
              <p:nvPr/>
            </p:nvSpPr>
            <p:spPr>
              <a:xfrm>
                <a:off x="1285852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6" name="Rechteck 5"/>
              <p:cNvSpPr/>
              <p:nvPr/>
            </p:nvSpPr>
            <p:spPr>
              <a:xfrm>
                <a:off x="3500430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7" name="Rechteck 6"/>
              <p:cNvSpPr/>
              <p:nvPr/>
            </p:nvSpPr>
            <p:spPr>
              <a:xfrm>
                <a:off x="1285852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3500430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3786182" y="714356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finger</a:t>
                </a:r>
                <a:endParaRPr lang="de-AT" dirty="0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786182" y="221455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toes</a:t>
                </a:r>
                <a:endParaRPr lang="de-AT" dirty="0"/>
              </a:p>
            </p:txBody>
          </p:sp>
          <p:sp>
            <p:nvSpPr>
              <p:cNvPr id="11" name="Rechteck 10"/>
              <p:cNvSpPr/>
              <p:nvPr/>
            </p:nvSpPr>
            <p:spPr>
              <a:xfrm>
                <a:off x="5715008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5715008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3" name="Rechteck 12"/>
              <p:cNvSpPr/>
              <p:nvPr/>
            </p:nvSpPr>
            <p:spPr>
              <a:xfrm>
                <a:off x="5715008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3857620" y="3786190"/>
                <a:ext cx="1143008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shoulder</a:t>
                </a:r>
                <a:r>
                  <a:rPr lang="de-AT" dirty="0" smtClean="0"/>
                  <a:t> </a:t>
                </a:r>
                <a:endParaRPr lang="de-AT" dirty="0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1285852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3500430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5715008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4000496" y="5357826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face</a:t>
                </a:r>
                <a:endParaRPr lang="de-AT" dirty="0"/>
              </a:p>
            </p:txBody>
          </p:sp>
        </p:grpSp>
        <p:grpSp>
          <p:nvGrpSpPr>
            <p:cNvPr id="20" name="Gruppieren 19"/>
            <p:cNvGrpSpPr/>
            <p:nvPr/>
          </p:nvGrpSpPr>
          <p:grpSpPr>
            <a:xfrm>
              <a:off x="7000892" y="428604"/>
              <a:ext cx="1857388" cy="5857916"/>
              <a:chOff x="2571736" y="357166"/>
              <a:chExt cx="1857388" cy="5857916"/>
            </a:xfrm>
            <a:solidFill>
              <a:schemeClr val="bg2">
                <a:lumMod val="90000"/>
              </a:schemeClr>
            </a:solidFill>
          </p:grpSpPr>
          <p:sp>
            <p:nvSpPr>
              <p:cNvPr id="21" name="Rechteck 20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2928926" y="571480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Miley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Cyrus‘s</a:t>
                </a:r>
                <a:endParaRPr lang="de-AT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2857488" y="2143116"/>
                <a:ext cx="135732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Victoria </a:t>
                </a:r>
                <a:r>
                  <a:rPr lang="de-AT" dirty="0" err="1" smtClean="0"/>
                  <a:t>Beckham‘s</a:t>
                </a:r>
                <a:endParaRPr lang="de-AT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928926" y="3643314"/>
                <a:ext cx="100013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Lady </a:t>
                </a:r>
                <a:r>
                  <a:rPr lang="de-AT" dirty="0" err="1" smtClean="0"/>
                  <a:t>Gaga‘s</a:t>
                </a:r>
                <a:r>
                  <a:rPr lang="de-AT" dirty="0" smtClean="0"/>
                  <a:t> </a:t>
                </a:r>
                <a:endParaRPr lang="de-AT" dirty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2857488" y="5286388"/>
                <a:ext cx="1285884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Cameron </a:t>
                </a:r>
                <a:r>
                  <a:rPr lang="de-AT" dirty="0" err="1" smtClean="0"/>
                  <a:t>Diaz‘s</a:t>
                </a:r>
                <a:endParaRPr lang="de-AT" dirty="0"/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16200000">
              <a:off x="5179223" y="178571"/>
              <a:ext cx="1071570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16200000">
              <a:off x="817934" y="246434"/>
              <a:ext cx="928694" cy="1578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8596" y="2071678"/>
              <a:ext cx="1730387" cy="973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screen"/>
            <a:srcRect b="-786"/>
            <a:stretch>
              <a:fillRect/>
            </a:stretch>
          </p:blipFill>
          <p:spPr bwMode="auto">
            <a:xfrm rot="16200000">
              <a:off x="5403280" y="1688510"/>
              <a:ext cx="623459" cy="171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16200000">
              <a:off x="750067" y="3393281"/>
              <a:ext cx="1071570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16200000">
              <a:off x="5213567" y="3287497"/>
              <a:ext cx="1074319" cy="16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Freihandform 39"/>
            <p:cNvSpPr/>
            <p:nvPr/>
          </p:nvSpPr>
          <p:spPr>
            <a:xfrm>
              <a:off x="1229932" y="2663781"/>
              <a:ext cx="667555" cy="287628"/>
            </a:xfrm>
            <a:custGeom>
              <a:avLst/>
              <a:gdLst>
                <a:gd name="connsiteX0" fmla="*/ 173865 w 667555"/>
                <a:gd name="connsiteY0" fmla="*/ 27904 h 287628"/>
                <a:gd name="connsiteX1" fmla="*/ 45076 w 667555"/>
                <a:gd name="connsiteY1" fmla="*/ 118056 h 287628"/>
                <a:gd name="connsiteX2" fmla="*/ 444322 w 667555"/>
                <a:gd name="connsiteY2" fmla="*/ 285481 h 287628"/>
                <a:gd name="connsiteX3" fmla="*/ 663262 w 667555"/>
                <a:gd name="connsiteY3" fmla="*/ 105177 h 287628"/>
                <a:gd name="connsiteX4" fmla="*/ 470079 w 667555"/>
                <a:gd name="connsiteY4" fmla="*/ 15025 h 287628"/>
                <a:gd name="connsiteX5" fmla="*/ 173865 w 667555"/>
                <a:gd name="connsiteY5" fmla="*/ 27904 h 28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555" h="287628">
                  <a:moveTo>
                    <a:pt x="173865" y="27904"/>
                  </a:moveTo>
                  <a:cubicBezTo>
                    <a:pt x="103031" y="45076"/>
                    <a:pt x="0" y="75127"/>
                    <a:pt x="45076" y="118056"/>
                  </a:cubicBezTo>
                  <a:cubicBezTo>
                    <a:pt x="90152" y="160985"/>
                    <a:pt x="341291" y="287628"/>
                    <a:pt x="444322" y="285481"/>
                  </a:cubicBezTo>
                  <a:cubicBezTo>
                    <a:pt x="547353" y="283335"/>
                    <a:pt x="658969" y="150253"/>
                    <a:pt x="663262" y="105177"/>
                  </a:cubicBezTo>
                  <a:cubicBezTo>
                    <a:pt x="667555" y="60101"/>
                    <a:pt x="549499" y="30050"/>
                    <a:pt x="470079" y="15025"/>
                  </a:cubicBezTo>
                  <a:cubicBezTo>
                    <a:pt x="390659" y="0"/>
                    <a:pt x="244699" y="10732"/>
                    <a:pt x="173865" y="27904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767150" y="4947834"/>
            <a:ext cx="110884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5196306" y="4947834"/>
            <a:ext cx="110884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Ellipse 43"/>
          <p:cNvSpPr/>
          <p:nvPr/>
        </p:nvSpPr>
        <p:spPr>
          <a:xfrm>
            <a:off x="857224" y="5357826"/>
            <a:ext cx="642942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Textfeld 44"/>
          <p:cNvSpPr txBox="1"/>
          <p:nvPr/>
        </p:nvSpPr>
        <p:spPr>
          <a:xfrm rot="16200000">
            <a:off x="698184" y="5159677"/>
            <a:ext cx="434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400" dirty="0" smtClean="0"/>
          </a:p>
          <a:p>
            <a:r>
              <a:rPr lang="de-AT" sz="2400" dirty="0" smtClean="0"/>
              <a:t>?</a:t>
            </a:r>
            <a:endParaRPr lang="de-AT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28596" y="1500174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4" name="Rechteck 3"/>
          <p:cNvSpPr/>
          <p:nvPr/>
        </p:nvSpPr>
        <p:spPr>
          <a:xfrm>
            <a:off x="428596" y="3000372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428596" y="4572008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4857752" y="1500174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4857752" y="3000372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4857752" y="4572008"/>
            <a:ext cx="1857388" cy="12144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Col="360000" rtlCol="0" anchor="ctr"/>
          <a:lstStyle/>
          <a:p>
            <a:pPr algn="just"/>
            <a:endParaRPr lang="de-AT"/>
          </a:p>
        </p:txBody>
      </p:sp>
      <p:grpSp>
        <p:nvGrpSpPr>
          <p:cNvPr id="2" name="Gruppieren 21"/>
          <p:cNvGrpSpPr/>
          <p:nvPr/>
        </p:nvGrpSpPr>
        <p:grpSpPr>
          <a:xfrm>
            <a:off x="2643174" y="1500174"/>
            <a:ext cx="1857388" cy="4286280"/>
            <a:chOff x="2643174" y="1714488"/>
            <a:chExt cx="1857388" cy="4286280"/>
          </a:xfrm>
          <a:solidFill>
            <a:schemeClr val="bg2">
              <a:lumMod val="90000"/>
            </a:schemeClr>
          </a:solidFill>
        </p:grpSpPr>
        <p:sp>
          <p:nvSpPr>
            <p:cNvPr id="23" name="Rechteck 22"/>
            <p:cNvSpPr/>
            <p:nvPr/>
          </p:nvSpPr>
          <p:spPr>
            <a:xfrm>
              <a:off x="2643174" y="1714488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2643174" y="321468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2643174" y="478632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928926" y="2143116"/>
              <a:ext cx="1214446" cy="369332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 smtClean="0"/>
                <a:t>nose</a:t>
              </a:r>
              <a:endParaRPr lang="de-AT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2928926" y="3643314"/>
              <a:ext cx="1214446" cy="369332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err="1" smtClean="0"/>
                <a:t>eyes</a:t>
              </a:r>
              <a:endParaRPr lang="de-AT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071802" y="5143512"/>
              <a:ext cx="1000132" cy="369332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AT" dirty="0" err="1" smtClean="0"/>
                <a:t>mouth</a:t>
              </a:r>
              <a:endParaRPr lang="de-AT" dirty="0"/>
            </a:p>
          </p:txBody>
        </p:sp>
      </p:grpSp>
      <p:grpSp>
        <p:nvGrpSpPr>
          <p:cNvPr id="6" name="Gruppieren 22"/>
          <p:cNvGrpSpPr/>
          <p:nvPr/>
        </p:nvGrpSpPr>
        <p:grpSpPr>
          <a:xfrm>
            <a:off x="7072330" y="1500174"/>
            <a:ext cx="1857388" cy="4286280"/>
            <a:chOff x="2643174" y="1714488"/>
            <a:chExt cx="1857388" cy="4286280"/>
          </a:xfrm>
          <a:solidFill>
            <a:schemeClr val="bg2">
              <a:lumMod val="90000"/>
            </a:schemeClr>
          </a:solidFill>
        </p:grpSpPr>
        <p:sp>
          <p:nvSpPr>
            <p:cNvPr id="17" name="Rechteck 16"/>
            <p:cNvSpPr/>
            <p:nvPr/>
          </p:nvSpPr>
          <p:spPr>
            <a:xfrm>
              <a:off x="2643174" y="1714488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2643174" y="321468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2643174" y="478632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000364" y="2000240"/>
              <a:ext cx="1214446" cy="646331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Miley Cyrus‘s</a:t>
              </a:r>
              <a:endParaRPr lang="de-AT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928926" y="3500438"/>
              <a:ext cx="1214446" cy="646331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Hillary </a:t>
              </a:r>
              <a:r>
                <a:rPr lang="de-AT" dirty="0" err="1" smtClean="0"/>
                <a:t>Duff‘s</a:t>
              </a:r>
              <a:endParaRPr lang="de-AT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071802" y="5000636"/>
              <a:ext cx="1103490" cy="646331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dirty="0" smtClean="0"/>
                <a:t>Kristen Steward‘s</a:t>
              </a:r>
              <a:endParaRPr lang="de-AT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5250658" y="4536292"/>
            <a:ext cx="1071570" cy="128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4714884"/>
            <a:ext cx="150019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221203" y="2851236"/>
            <a:ext cx="1127380" cy="156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9829" y="3143248"/>
            <a:ext cx="172471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5284888" y="1430228"/>
            <a:ext cx="1032740" cy="131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924197" y="1576077"/>
            <a:ext cx="9376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57158" y="476672"/>
            <a:ext cx="8501122" cy="5857916"/>
            <a:chOff x="357158" y="500042"/>
            <a:chExt cx="8501122" cy="5857916"/>
          </a:xfrm>
          <a:solidFill>
            <a:schemeClr val="bg2">
              <a:lumMod val="90000"/>
            </a:schemeClr>
          </a:solidFill>
        </p:grpSpPr>
        <p:sp>
          <p:nvSpPr>
            <p:cNvPr id="3" name="Rechteck 2"/>
            <p:cNvSpPr/>
            <p:nvPr/>
          </p:nvSpPr>
          <p:spPr>
            <a:xfrm>
              <a:off x="357158" y="50004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4" name="Rechteck 3"/>
            <p:cNvSpPr/>
            <p:nvPr/>
          </p:nvSpPr>
          <p:spPr>
            <a:xfrm>
              <a:off x="357158" y="200024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5" name="Rechteck 4"/>
            <p:cNvSpPr/>
            <p:nvPr/>
          </p:nvSpPr>
          <p:spPr>
            <a:xfrm>
              <a:off x="357158" y="357187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6" name="Rechteck 5"/>
            <p:cNvSpPr/>
            <p:nvPr/>
          </p:nvSpPr>
          <p:spPr>
            <a:xfrm>
              <a:off x="4786314" y="50004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7" name="Rechteck 6"/>
            <p:cNvSpPr/>
            <p:nvPr/>
          </p:nvSpPr>
          <p:spPr>
            <a:xfrm>
              <a:off x="4786314" y="200024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8" name="Rechteck 7"/>
            <p:cNvSpPr/>
            <p:nvPr/>
          </p:nvSpPr>
          <p:spPr>
            <a:xfrm>
              <a:off x="4786314" y="357187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9" name="Rechteck 8"/>
            <p:cNvSpPr/>
            <p:nvPr/>
          </p:nvSpPr>
          <p:spPr>
            <a:xfrm>
              <a:off x="357158" y="514351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sp>
          <p:nvSpPr>
            <p:cNvPr id="10" name="Rechteck 9"/>
            <p:cNvSpPr/>
            <p:nvPr/>
          </p:nvSpPr>
          <p:spPr>
            <a:xfrm>
              <a:off x="4786314" y="5143512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/>
            </a:p>
          </p:txBody>
        </p:sp>
        <p:grpSp>
          <p:nvGrpSpPr>
            <p:cNvPr id="11" name="Gruppieren 26"/>
            <p:cNvGrpSpPr/>
            <p:nvPr/>
          </p:nvGrpSpPr>
          <p:grpSpPr>
            <a:xfrm>
              <a:off x="2571736" y="500042"/>
              <a:ext cx="1857388" cy="5857916"/>
              <a:chOff x="2571736" y="500042"/>
              <a:chExt cx="1857388" cy="5857916"/>
            </a:xfrm>
            <a:grpFill/>
          </p:grpSpPr>
          <p:sp>
            <p:nvSpPr>
              <p:cNvPr id="29" name="Rechteck 28"/>
              <p:cNvSpPr/>
              <p:nvPr/>
            </p:nvSpPr>
            <p:spPr>
              <a:xfrm>
                <a:off x="2571736" y="50004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2571736" y="200024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2571736" y="357187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>
                <a:off x="2857488" y="928670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belly</a:t>
                </a:r>
                <a:endParaRPr lang="de-AT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2857488" y="2428868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chest</a:t>
                </a:r>
                <a:endParaRPr lang="de-AT" dirty="0"/>
              </a:p>
            </p:txBody>
          </p:sp>
          <p:sp>
            <p:nvSpPr>
              <p:cNvPr id="34" name="Textfeld 19"/>
              <p:cNvSpPr txBox="1"/>
              <p:nvPr/>
            </p:nvSpPr>
            <p:spPr>
              <a:xfrm>
                <a:off x="2928926" y="4000504"/>
                <a:ext cx="100013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legs</a:t>
                </a:r>
                <a:r>
                  <a:rPr lang="de-AT" dirty="0" smtClean="0"/>
                  <a:t> </a:t>
                </a:r>
                <a:endParaRPr lang="de-AT" dirty="0"/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2571736" y="514351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3071802" y="5572140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feet</a:t>
                </a:r>
                <a:endParaRPr lang="de-AT" dirty="0"/>
              </a:p>
            </p:txBody>
          </p:sp>
        </p:grpSp>
        <p:grpSp>
          <p:nvGrpSpPr>
            <p:cNvPr id="12" name="Gruppieren 27"/>
            <p:cNvGrpSpPr/>
            <p:nvPr/>
          </p:nvGrpSpPr>
          <p:grpSpPr>
            <a:xfrm>
              <a:off x="7000892" y="500042"/>
              <a:ext cx="1857388" cy="5857916"/>
              <a:chOff x="2571736" y="500042"/>
              <a:chExt cx="1857388" cy="5857916"/>
            </a:xfrm>
            <a:grpFill/>
          </p:grpSpPr>
          <p:sp>
            <p:nvSpPr>
              <p:cNvPr id="21" name="Rechteck 20"/>
              <p:cNvSpPr/>
              <p:nvPr/>
            </p:nvSpPr>
            <p:spPr>
              <a:xfrm>
                <a:off x="2571736" y="50004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200024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2571736" y="357187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2857488" y="714356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Keira Knightley‘s</a:t>
                </a:r>
                <a:endParaRPr lang="de-AT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2857488" y="2428868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Shakira‘s</a:t>
                </a:r>
                <a:endParaRPr lang="de-AT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714612" y="3786190"/>
                <a:ext cx="157163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Charlize Theron‘s </a:t>
                </a:r>
                <a:endParaRPr lang="de-AT" dirty="0"/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2571736" y="514351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2714612" y="5500702"/>
                <a:ext cx="157163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Katie Perry‘s</a:t>
                </a:r>
                <a:endParaRPr lang="de-AT" dirty="0"/>
              </a:p>
            </p:txBody>
          </p:sp>
        </p:grp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5179222" y="392886"/>
            <a:ext cx="1071560" cy="142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642918"/>
            <a:ext cx="126640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371220" y="3344161"/>
            <a:ext cx="785817" cy="166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722890" y="3491896"/>
            <a:ext cx="1090204" cy="139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5197084" y="1803786"/>
            <a:ext cx="1071569" cy="160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1472" y="2071678"/>
            <a:ext cx="1357322" cy="10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5203023" y="4941117"/>
            <a:ext cx="1095332" cy="16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screen"/>
          <a:srcRect b="-11519"/>
          <a:stretch>
            <a:fillRect/>
          </a:stretch>
        </p:blipFill>
        <p:spPr bwMode="auto">
          <a:xfrm>
            <a:off x="571472" y="5214950"/>
            <a:ext cx="14287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"/>
          <p:cNvGrpSpPr/>
          <p:nvPr/>
        </p:nvGrpSpPr>
        <p:grpSpPr>
          <a:xfrm>
            <a:off x="357158" y="357166"/>
            <a:ext cx="8501122" cy="5857916"/>
            <a:chOff x="357158" y="357166"/>
            <a:chExt cx="8501122" cy="5857916"/>
          </a:xfrm>
          <a:solidFill>
            <a:schemeClr val="bg2">
              <a:lumMod val="90000"/>
            </a:schemeClr>
          </a:solidFill>
        </p:grpSpPr>
        <p:sp>
          <p:nvSpPr>
            <p:cNvPr id="4" name="Rechteck 3"/>
            <p:cNvSpPr/>
            <p:nvPr/>
          </p:nvSpPr>
          <p:spPr>
            <a:xfrm>
              <a:off x="357158" y="35716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5" name="Rechteck 4"/>
            <p:cNvSpPr/>
            <p:nvPr/>
          </p:nvSpPr>
          <p:spPr>
            <a:xfrm>
              <a:off x="357158" y="1857364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357158" y="342900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4786314" y="35716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4786314" y="1857364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4786314" y="3429000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357158" y="500063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786314" y="5000636"/>
              <a:ext cx="1857388" cy="1214446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360000" rtlCol="0" anchor="ctr"/>
            <a:lstStyle/>
            <a:p>
              <a:pPr algn="just"/>
              <a:endParaRPr lang="de-AT" dirty="0"/>
            </a:p>
          </p:txBody>
        </p:sp>
        <p:grpSp>
          <p:nvGrpSpPr>
            <p:cNvPr id="3" name="Gruppieren 20"/>
            <p:cNvGrpSpPr/>
            <p:nvPr/>
          </p:nvGrpSpPr>
          <p:grpSpPr>
            <a:xfrm>
              <a:off x="2571736" y="357166"/>
              <a:ext cx="1857388" cy="5857916"/>
              <a:chOff x="2571736" y="357166"/>
              <a:chExt cx="1857388" cy="5857916"/>
            </a:xfrm>
            <a:grpFill/>
          </p:grpSpPr>
          <p:sp>
            <p:nvSpPr>
              <p:cNvPr id="30" name="Rechteck 29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 dirty="0"/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>
                <a:off x="2857488" y="78579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arm</a:t>
                </a:r>
                <a:endParaRPr lang="de-AT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2857488" y="2285992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hand</a:t>
                </a:r>
                <a:endParaRPr lang="en-US" dirty="0"/>
              </a:p>
            </p:txBody>
          </p:sp>
          <p:sp>
            <p:nvSpPr>
              <p:cNvPr id="35" name="Textfeld 13"/>
              <p:cNvSpPr txBox="1"/>
              <p:nvPr/>
            </p:nvSpPr>
            <p:spPr>
              <a:xfrm>
                <a:off x="2928926" y="3857628"/>
                <a:ext cx="1000132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back </a:t>
                </a:r>
                <a:endParaRPr lang="de-AT" dirty="0"/>
              </a:p>
            </p:txBody>
          </p:sp>
          <p:sp>
            <p:nvSpPr>
              <p:cNvPr id="36" name="Rechteck 15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7" name="Textfeld 17"/>
              <p:cNvSpPr txBox="1"/>
              <p:nvPr/>
            </p:nvSpPr>
            <p:spPr>
              <a:xfrm>
                <a:off x="3071802" y="5429264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neck</a:t>
                </a:r>
                <a:endParaRPr lang="de-AT" dirty="0"/>
              </a:p>
            </p:txBody>
          </p:sp>
        </p:grpSp>
        <p:grpSp>
          <p:nvGrpSpPr>
            <p:cNvPr id="12" name="Gruppieren 21"/>
            <p:cNvGrpSpPr/>
            <p:nvPr/>
          </p:nvGrpSpPr>
          <p:grpSpPr>
            <a:xfrm>
              <a:off x="7000892" y="357166"/>
              <a:ext cx="1857388" cy="5857916"/>
              <a:chOff x="2571736" y="357166"/>
              <a:chExt cx="1857388" cy="5857916"/>
            </a:xfrm>
            <a:grpFill/>
          </p:grpSpPr>
          <p:sp>
            <p:nvSpPr>
              <p:cNvPr id="22" name="Rechteck 21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2928926" y="571480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Britney Spears‘s</a:t>
                </a:r>
                <a:endParaRPr lang="de-AT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857488" y="2214554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Jennifer Aniston‘s</a:t>
                </a:r>
                <a:endParaRPr lang="de-AT" dirty="0"/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3000364" y="3714752"/>
                <a:ext cx="100013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 Megan Fox‘s </a:t>
                </a:r>
                <a:endParaRPr lang="de-AT" dirty="0"/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9" name="Textfeld 28"/>
              <p:cNvSpPr txBox="1"/>
              <p:nvPr/>
            </p:nvSpPr>
            <p:spPr>
              <a:xfrm>
                <a:off x="2857488" y="5286388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Victoria Beckham‘s</a:t>
                </a:r>
                <a:endParaRPr lang="de-AT" dirty="0"/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5200655" y="3157535"/>
            <a:ext cx="102870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821505" y="3321843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239945" y="1618047"/>
            <a:ext cx="1035851" cy="16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776044" y="1704746"/>
            <a:ext cx="109105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5185175" y="244057"/>
            <a:ext cx="1107278" cy="147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6200000">
            <a:off x="759145" y="312369"/>
            <a:ext cx="1095973" cy="132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5234250" y="4981328"/>
            <a:ext cx="1000132" cy="132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6200000">
            <a:off x="750067" y="4964917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57158" y="428604"/>
            <a:ext cx="8501122" cy="5857916"/>
            <a:chOff x="357158" y="428604"/>
            <a:chExt cx="8501122" cy="5857916"/>
          </a:xfrm>
        </p:grpSpPr>
        <p:grpSp>
          <p:nvGrpSpPr>
            <p:cNvPr id="3" name="Gruppieren 18"/>
            <p:cNvGrpSpPr/>
            <p:nvPr/>
          </p:nvGrpSpPr>
          <p:grpSpPr>
            <a:xfrm>
              <a:off x="357158" y="428604"/>
              <a:ext cx="6286544" cy="5857916"/>
              <a:chOff x="1285852" y="285728"/>
              <a:chExt cx="6286544" cy="5857916"/>
            </a:xfrm>
            <a:solidFill>
              <a:schemeClr val="bg2">
                <a:lumMod val="90000"/>
              </a:schemeClr>
            </a:solidFill>
          </p:grpSpPr>
          <p:sp>
            <p:nvSpPr>
              <p:cNvPr id="24" name="Rechteck 2"/>
              <p:cNvSpPr/>
              <p:nvPr/>
            </p:nvSpPr>
            <p:spPr>
              <a:xfrm>
                <a:off x="1285852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5" name="Rechteck 3"/>
              <p:cNvSpPr/>
              <p:nvPr/>
            </p:nvSpPr>
            <p:spPr>
              <a:xfrm>
                <a:off x="3500430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6" name="Rechteck 4"/>
              <p:cNvSpPr/>
              <p:nvPr/>
            </p:nvSpPr>
            <p:spPr>
              <a:xfrm>
                <a:off x="1285852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7" name="Rechteck 5"/>
              <p:cNvSpPr/>
              <p:nvPr/>
            </p:nvSpPr>
            <p:spPr>
              <a:xfrm>
                <a:off x="3500430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8" name="Rechteck 6"/>
              <p:cNvSpPr/>
              <p:nvPr/>
            </p:nvSpPr>
            <p:spPr>
              <a:xfrm>
                <a:off x="1285852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9" name="Rechteck 7"/>
              <p:cNvSpPr/>
              <p:nvPr/>
            </p:nvSpPr>
            <p:spPr>
              <a:xfrm>
                <a:off x="3500430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0" name="Textfeld 8"/>
              <p:cNvSpPr txBox="1"/>
              <p:nvPr/>
            </p:nvSpPr>
            <p:spPr>
              <a:xfrm>
                <a:off x="3786182" y="714356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finger</a:t>
                </a:r>
                <a:endParaRPr lang="de-AT" dirty="0"/>
              </a:p>
            </p:txBody>
          </p:sp>
          <p:sp>
            <p:nvSpPr>
              <p:cNvPr id="31" name="Textfeld 9"/>
              <p:cNvSpPr txBox="1"/>
              <p:nvPr/>
            </p:nvSpPr>
            <p:spPr>
              <a:xfrm>
                <a:off x="3786182" y="2214554"/>
                <a:ext cx="121444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toes</a:t>
                </a:r>
                <a:endParaRPr lang="de-AT" dirty="0"/>
              </a:p>
            </p:txBody>
          </p:sp>
          <p:sp>
            <p:nvSpPr>
              <p:cNvPr id="32" name="Rechteck 10"/>
              <p:cNvSpPr/>
              <p:nvPr/>
            </p:nvSpPr>
            <p:spPr>
              <a:xfrm>
                <a:off x="5715008" y="28572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3" name="Rechteck 11"/>
              <p:cNvSpPr/>
              <p:nvPr/>
            </p:nvSpPr>
            <p:spPr>
              <a:xfrm>
                <a:off x="5715008" y="178592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4" name="Rechteck 12"/>
              <p:cNvSpPr/>
              <p:nvPr/>
            </p:nvSpPr>
            <p:spPr>
              <a:xfrm>
                <a:off x="5715008" y="3357562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5" name="Textfeld 13"/>
              <p:cNvSpPr txBox="1"/>
              <p:nvPr/>
            </p:nvSpPr>
            <p:spPr>
              <a:xfrm>
                <a:off x="3857620" y="3786190"/>
                <a:ext cx="1143008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shoulder</a:t>
                </a:r>
                <a:r>
                  <a:rPr lang="de-AT" dirty="0" smtClean="0"/>
                  <a:t> </a:t>
                </a:r>
                <a:endParaRPr lang="de-AT" dirty="0"/>
              </a:p>
            </p:txBody>
          </p:sp>
          <p:sp>
            <p:nvSpPr>
              <p:cNvPr id="36" name="Rechteck 14"/>
              <p:cNvSpPr/>
              <p:nvPr/>
            </p:nvSpPr>
            <p:spPr>
              <a:xfrm>
                <a:off x="1285852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7" name="Rechteck 15"/>
              <p:cNvSpPr/>
              <p:nvPr/>
            </p:nvSpPr>
            <p:spPr>
              <a:xfrm>
                <a:off x="3500430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8" name="Rechteck 16"/>
              <p:cNvSpPr/>
              <p:nvPr/>
            </p:nvSpPr>
            <p:spPr>
              <a:xfrm>
                <a:off x="5715008" y="4929198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39" name="Textfeld 17"/>
              <p:cNvSpPr txBox="1"/>
              <p:nvPr/>
            </p:nvSpPr>
            <p:spPr>
              <a:xfrm>
                <a:off x="4000496" y="5357826"/>
                <a:ext cx="857256" cy="369332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err="1" smtClean="0"/>
                  <a:t>face</a:t>
                </a:r>
                <a:endParaRPr lang="de-AT" dirty="0"/>
              </a:p>
            </p:txBody>
          </p:sp>
        </p:grpSp>
        <p:grpSp>
          <p:nvGrpSpPr>
            <p:cNvPr id="4" name="Gruppieren 19"/>
            <p:cNvGrpSpPr/>
            <p:nvPr/>
          </p:nvGrpSpPr>
          <p:grpSpPr>
            <a:xfrm>
              <a:off x="7000892" y="428604"/>
              <a:ext cx="1857388" cy="5857916"/>
              <a:chOff x="2571736" y="357166"/>
              <a:chExt cx="1857388" cy="5857916"/>
            </a:xfrm>
            <a:solidFill>
              <a:schemeClr val="bg2">
                <a:lumMod val="90000"/>
              </a:schemeClr>
            </a:solidFill>
          </p:grpSpPr>
          <p:sp>
            <p:nvSpPr>
              <p:cNvPr id="16" name="Rechteck 15"/>
              <p:cNvSpPr/>
              <p:nvPr/>
            </p:nvSpPr>
            <p:spPr>
              <a:xfrm>
                <a:off x="2571736" y="35716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2571736" y="1857364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2571736" y="3429000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2928926" y="571480"/>
                <a:ext cx="1214446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Megan Fox‘s</a:t>
                </a:r>
                <a:endParaRPr lang="de-AT" dirty="0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2857488" y="2143116"/>
                <a:ext cx="135732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Halle  Berry‘s</a:t>
                </a:r>
                <a:endParaRPr lang="de-AT" dirty="0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2928926" y="3643314"/>
                <a:ext cx="1000132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Halle Berry‘s </a:t>
                </a:r>
                <a:endParaRPr lang="de-AT" dirty="0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2571736" y="5000636"/>
                <a:ext cx="1857388" cy="1214446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360000" rtlCol="0" anchor="ctr"/>
              <a:lstStyle/>
              <a:p>
                <a:pPr algn="just"/>
                <a:endParaRPr lang="de-AT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2857488" y="5286388"/>
                <a:ext cx="1285884" cy="646331"/>
              </a:xfrm>
              <a:prstGeom prst="rect">
                <a:avLst/>
              </a:prstGeom>
              <a:grpFill/>
              <a:ln>
                <a:solidFill>
                  <a:schemeClr val="bg2">
                    <a:lumMod val="9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dirty="0" smtClean="0"/>
                  <a:t>Vanessa Hudgens‘s</a:t>
                </a:r>
                <a:endParaRPr lang="de-AT" dirty="0"/>
              </a:p>
            </p:txBody>
          </p:sp>
        </p:grpSp>
        <p:sp>
          <p:nvSpPr>
            <p:cNvPr id="15" name="Freihandform 14"/>
            <p:cNvSpPr/>
            <p:nvPr/>
          </p:nvSpPr>
          <p:spPr>
            <a:xfrm>
              <a:off x="1229932" y="2663781"/>
              <a:ext cx="667555" cy="287628"/>
            </a:xfrm>
            <a:custGeom>
              <a:avLst/>
              <a:gdLst>
                <a:gd name="connsiteX0" fmla="*/ 173865 w 667555"/>
                <a:gd name="connsiteY0" fmla="*/ 27904 h 287628"/>
                <a:gd name="connsiteX1" fmla="*/ 45076 w 667555"/>
                <a:gd name="connsiteY1" fmla="*/ 118056 h 287628"/>
                <a:gd name="connsiteX2" fmla="*/ 444322 w 667555"/>
                <a:gd name="connsiteY2" fmla="*/ 285481 h 287628"/>
                <a:gd name="connsiteX3" fmla="*/ 663262 w 667555"/>
                <a:gd name="connsiteY3" fmla="*/ 105177 h 287628"/>
                <a:gd name="connsiteX4" fmla="*/ 470079 w 667555"/>
                <a:gd name="connsiteY4" fmla="*/ 15025 h 287628"/>
                <a:gd name="connsiteX5" fmla="*/ 173865 w 667555"/>
                <a:gd name="connsiteY5" fmla="*/ 27904 h 28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7555" h="287628">
                  <a:moveTo>
                    <a:pt x="173865" y="27904"/>
                  </a:moveTo>
                  <a:cubicBezTo>
                    <a:pt x="103031" y="45076"/>
                    <a:pt x="0" y="75127"/>
                    <a:pt x="45076" y="118056"/>
                  </a:cubicBezTo>
                  <a:cubicBezTo>
                    <a:pt x="90152" y="160985"/>
                    <a:pt x="341291" y="287628"/>
                    <a:pt x="444322" y="285481"/>
                  </a:cubicBezTo>
                  <a:cubicBezTo>
                    <a:pt x="547353" y="283335"/>
                    <a:pt x="658969" y="150253"/>
                    <a:pt x="663262" y="105177"/>
                  </a:cubicBezTo>
                  <a:cubicBezTo>
                    <a:pt x="667555" y="60101"/>
                    <a:pt x="549499" y="30050"/>
                    <a:pt x="470079" y="15025"/>
                  </a:cubicBezTo>
                  <a:cubicBezTo>
                    <a:pt x="390659" y="0"/>
                    <a:pt x="244699" y="10732"/>
                    <a:pt x="173865" y="27904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5225525" y="3346979"/>
            <a:ext cx="1000131" cy="159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765343" y="3378006"/>
            <a:ext cx="1071570" cy="145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164713" y="4979427"/>
            <a:ext cx="1071568" cy="139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735557" y="4979427"/>
            <a:ext cx="1071568" cy="139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Ellipse 44"/>
          <p:cNvSpPr/>
          <p:nvPr/>
        </p:nvSpPr>
        <p:spPr>
          <a:xfrm>
            <a:off x="1000100" y="5500702"/>
            <a:ext cx="571504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6" name="Textfeld 45"/>
          <p:cNvSpPr txBox="1"/>
          <p:nvPr/>
        </p:nvSpPr>
        <p:spPr>
          <a:xfrm rot="16200000">
            <a:off x="1128717" y="5514961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/>
              <a:t>?</a:t>
            </a:r>
            <a:endParaRPr lang="de-AT" sz="20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5185001" y="315668"/>
            <a:ext cx="1024295" cy="13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6200000">
            <a:off x="732208" y="339307"/>
            <a:ext cx="1071570" cy="139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Freihandform 48"/>
          <p:cNvSpPr/>
          <p:nvPr/>
        </p:nvSpPr>
        <p:spPr>
          <a:xfrm>
            <a:off x="1142975" y="1000259"/>
            <a:ext cx="576353" cy="642791"/>
          </a:xfrm>
          <a:custGeom>
            <a:avLst/>
            <a:gdLst>
              <a:gd name="connsiteX0" fmla="*/ 407832 w 697606"/>
              <a:gd name="connsiteY0" fmla="*/ 30051 h 658969"/>
              <a:gd name="connsiteX1" fmla="*/ 60102 w 697606"/>
              <a:gd name="connsiteY1" fmla="*/ 236113 h 658969"/>
              <a:gd name="connsiteX2" fmla="*/ 47223 w 697606"/>
              <a:gd name="connsiteY2" fmla="*/ 596721 h 658969"/>
              <a:gd name="connsiteX3" fmla="*/ 343438 w 697606"/>
              <a:gd name="connsiteY3" fmla="*/ 609600 h 658969"/>
              <a:gd name="connsiteX4" fmla="*/ 601015 w 697606"/>
              <a:gd name="connsiteY4" fmla="*/ 480811 h 658969"/>
              <a:gd name="connsiteX5" fmla="*/ 691167 w 697606"/>
              <a:gd name="connsiteY5" fmla="*/ 248992 h 658969"/>
              <a:gd name="connsiteX6" fmla="*/ 562378 w 697606"/>
              <a:gd name="connsiteY6" fmla="*/ 55809 h 658969"/>
              <a:gd name="connsiteX7" fmla="*/ 407832 w 697606"/>
              <a:gd name="connsiteY7" fmla="*/ 30051 h 65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606" h="658969">
                <a:moveTo>
                  <a:pt x="407832" y="30051"/>
                </a:moveTo>
                <a:cubicBezTo>
                  <a:pt x="324119" y="60102"/>
                  <a:pt x="120203" y="141668"/>
                  <a:pt x="60102" y="236113"/>
                </a:cubicBezTo>
                <a:cubicBezTo>
                  <a:pt x="1" y="330558"/>
                  <a:pt x="0" y="534473"/>
                  <a:pt x="47223" y="596721"/>
                </a:cubicBezTo>
                <a:cubicBezTo>
                  <a:pt x="94446" y="658969"/>
                  <a:pt x="251139" y="628918"/>
                  <a:pt x="343438" y="609600"/>
                </a:cubicBezTo>
                <a:cubicBezTo>
                  <a:pt x="435737" y="590282"/>
                  <a:pt x="543060" y="540912"/>
                  <a:pt x="601015" y="480811"/>
                </a:cubicBezTo>
                <a:cubicBezTo>
                  <a:pt x="658970" y="420710"/>
                  <a:pt x="697606" y="319826"/>
                  <a:pt x="691167" y="248992"/>
                </a:cubicBezTo>
                <a:cubicBezTo>
                  <a:pt x="684728" y="178158"/>
                  <a:pt x="611747" y="96592"/>
                  <a:pt x="562378" y="55809"/>
                </a:cubicBezTo>
                <a:cubicBezTo>
                  <a:pt x="513009" y="15026"/>
                  <a:pt x="491545" y="0"/>
                  <a:pt x="407832" y="3005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7" cstate="screen"/>
          <a:srcRect t="-280"/>
          <a:stretch>
            <a:fillRect/>
          </a:stretch>
        </p:blipFill>
        <p:spPr bwMode="auto">
          <a:xfrm rot="16200000">
            <a:off x="5168758" y="1617796"/>
            <a:ext cx="1059649" cy="18245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" name="Picture 9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16200000">
            <a:off x="733101" y="1624297"/>
            <a:ext cx="1107289" cy="171629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2" name="Freihandform 51"/>
          <p:cNvSpPr/>
          <p:nvPr/>
        </p:nvSpPr>
        <p:spPr>
          <a:xfrm>
            <a:off x="1214414" y="1857364"/>
            <a:ext cx="714380" cy="1143008"/>
          </a:xfrm>
          <a:custGeom>
            <a:avLst/>
            <a:gdLst>
              <a:gd name="connsiteX0" fmla="*/ 407832 w 697606"/>
              <a:gd name="connsiteY0" fmla="*/ 30051 h 658969"/>
              <a:gd name="connsiteX1" fmla="*/ 60102 w 697606"/>
              <a:gd name="connsiteY1" fmla="*/ 236113 h 658969"/>
              <a:gd name="connsiteX2" fmla="*/ 47223 w 697606"/>
              <a:gd name="connsiteY2" fmla="*/ 596721 h 658969"/>
              <a:gd name="connsiteX3" fmla="*/ 343438 w 697606"/>
              <a:gd name="connsiteY3" fmla="*/ 609600 h 658969"/>
              <a:gd name="connsiteX4" fmla="*/ 601015 w 697606"/>
              <a:gd name="connsiteY4" fmla="*/ 480811 h 658969"/>
              <a:gd name="connsiteX5" fmla="*/ 691167 w 697606"/>
              <a:gd name="connsiteY5" fmla="*/ 248992 h 658969"/>
              <a:gd name="connsiteX6" fmla="*/ 562378 w 697606"/>
              <a:gd name="connsiteY6" fmla="*/ 55809 h 658969"/>
              <a:gd name="connsiteX7" fmla="*/ 407832 w 697606"/>
              <a:gd name="connsiteY7" fmla="*/ 30051 h 65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606" h="658969">
                <a:moveTo>
                  <a:pt x="407832" y="30051"/>
                </a:moveTo>
                <a:cubicBezTo>
                  <a:pt x="324119" y="60102"/>
                  <a:pt x="120203" y="141668"/>
                  <a:pt x="60102" y="236113"/>
                </a:cubicBezTo>
                <a:cubicBezTo>
                  <a:pt x="1" y="330558"/>
                  <a:pt x="0" y="534473"/>
                  <a:pt x="47223" y="596721"/>
                </a:cubicBezTo>
                <a:cubicBezTo>
                  <a:pt x="94446" y="658969"/>
                  <a:pt x="251139" y="628918"/>
                  <a:pt x="343438" y="609600"/>
                </a:cubicBezTo>
                <a:cubicBezTo>
                  <a:pt x="435737" y="590282"/>
                  <a:pt x="543060" y="540912"/>
                  <a:pt x="601015" y="480811"/>
                </a:cubicBezTo>
                <a:cubicBezTo>
                  <a:pt x="658970" y="420710"/>
                  <a:pt x="697606" y="319826"/>
                  <a:pt x="691167" y="248992"/>
                </a:cubicBezTo>
                <a:cubicBezTo>
                  <a:pt x="684728" y="178158"/>
                  <a:pt x="611747" y="96592"/>
                  <a:pt x="562378" y="55809"/>
                </a:cubicBezTo>
                <a:cubicBezTo>
                  <a:pt x="513009" y="15026"/>
                  <a:pt x="491545" y="0"/>
                  <a:pt x="407832" y="3005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132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markus buchgraber</dc:creator>
  <cp:lastModifiedBy>markus buchgraber</cp:lastModifiedBy>
  <cp:revision>2</cp:revision>
  <dcterms:created xsi:type="dcterms:W3CDTF">2010-07-23T20:36:48Z</dcterms:created>
  <dcterms:modified xsi:type="dcterms:W3CDTF">2010-07-31T04:50:36Z</dcterms:modified>
</cp:coreProperties>
</file>