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9" r:id="rId4"/>
    <p:sldId id="275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A3"/>
    <a:srgbClr val="BFFF9F"/>
    <a:srgbClr val="99FF66"/>
    <a:srgbClr val="2BEFF9"/>
    <a:srgbClr val="FF0066"/>
    <a:srgbClr val="FF7111"/>
    <a:srgbClr val="996633"/>
    <a:srgbClr val="FF6600"/>
    <a:srgbClr val="99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68B17-4A4C-4E84-B6DB-6B6EDB37DA2B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D0A69-ABAF-421B-8520-DEE3981F2FF4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C46D2-5A7E-4A3F-8EA9-23FEFA4C4222}" type="datetimeFigureOut">
              <a:rPr lang="de-DE" smtClean="0"/>
              <a:pPr/>
              <a:t>30.07.2010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188F3-01FD-4FD7-A0B0-E350FF1FA9B0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428596" y="285728"/>
            <a:ext cx="8429684" cy="6081754"/>
            <a:chOff x="428596" y="285728"/>
            <a:chExt cx="8429684" cy="6081754"/>
          </a:xfrm>
        </p:grpSpPr>
        <p:sp>
          <p:nvSpPr>
            <p:cNvPr id="2" name="Rechteck 1"/>
            <p:cNvSpPr/>
            <p:nvPr/>
          </p:nvSpPr>
          <p:spPr>
            <a:xfrm>
              <a:off x="428596" y="285728"/>
              <a:ext cx="1857388" cy="1214446"/>
            </a:xfrm>
            <a:prstGeom prst="rect">
              <a:avLst/>
            </a:prstGeom>
            <a:solidFill>
              <a:srgbClr val="FFA3A3"/>
            </a:solidFill>
            <a:ln>
              <a:solidFill>
                <a:srgbClr val="FFA3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3" name="Rechteck 2"/>
            <p:cNvSpPr/>
            <p:nvPr/>
          </p:nvSpPr>
          <p:spPr>
            <a:xfrm>
              <a:off x="2643174" y="285728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6" name="Rechteck 5"/>
            <p:cNvSpPr/>
            <p:nvPr/>
          </p:nvSpPr>
          <p:spPr>
            <a:xfrm>
              <a:off x="428596" y="1857364"/>
              <a:ext cx="1857388" cy="1214446"/>
            </a:xfrm>
            <a:prstGeom prst="rect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7" name="Rechteck 6"/>
            <p:cNvSpPr/>
            <p:nvPr/>
          </p:nvSpPr>
          <p:spPr>
            <a:xfrm>
              <a:off x="2643174" y="1857364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grpSp>
          <p:nvGrpSpPr>
            <p:cNvPr id="24" name="Gruppieren 23"/>
            <p:cNvGrpSpPr/>
            <p:nvPr/>
          </p:nvGrpSpPr>
          <p:grpSpPr>
            <a:xfrm>
              <a:off x="500034" y="1857364"/>
              <a:ext cx="1328422" cy="938375"/>
              <a:chOff x="655153" y="391479"/>
              <a:chExt cx="1328422" cy="938375"/>
            </a:xfrm>
            <a:solidFill>
              <a:srgbClr val="FF7111"/>
            </a:solidFill>
          </p:grpSpPr>
          <p:sp>
            <p:nvSpPr>
              <p:cNvPr id="18" name="Gleichschenkliges Dreieck 17"/>
              <p:cNvSpPr/>
              <p:nvPr/>
            </p:nvSpPr>
            <p:spPr>
              <a:xfrm rot="1674470">
                <a:off x="714348" y="571480"/>
                <a:ext cx="428628" cy="357190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19" name="Gleichschenkliges Dreieck 18"/>
              <p:cNvSpPr/>
              <p:nvPr/>
            </p:nvSpPr>
            <p:spPr>
              <a:xfrm rot="21307644">
                <a:off x="1353687" y="937942"/>
                <a:ext cx="224693" cy="149990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20" name="Gleichschenkliges Dreieck 19"/>
              <p:cNvSpPr/>
              <p:nvPr/>
            </p:nvSpPr>
            <p:spPr>
              <a:xfrm rot="670449">
                <a:off x="1192091" y="391479"/>
                <a:ext cx="358518" cy="251748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21" name="Gleichschenkliges Dreieck 20"/>
              <p:cNvSpPr/>
              <p:nvPr/>
            </p:nvSpPr>
            <p:spPr>
              <a:xfrm rot="20567644">
                <a:off x="655153" y="1102117"/>
                <a:ext cx="239477" cy="216676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22" name="Gleichschenkliges Dreieck 21"/>
              <p:cNvSpPr/>
              <p:nvPr/>
            </p:nvSpPr>
            <p:spPr>
              <a:xfrm rot="19800000">
                <a:off x="1752305" y="570814"/>
                <a:ext cx="231270" cy="213271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23" name="Gleichschenkliges Dreieck 22"/>
              <p:cNvSpPr/>
              <p:nvPr/>
            </p:nvSpPr>
            <p:spPr>
              <a:xfrm rot="1674470">
                <a:off x="1683373" y="1106558"/>
                <a:ext cx="205090" cy="223296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500034" y="357166"/>
              <a:ext cx="1328422" cy="938375"/>
              <a:chOff x="655153" y="391479"/>
              <a:chExt cx="1328422" cy="938375"/>
            </a:xfrm>
          </p:grpSpPr>
          <p:sp>
            <p:nvSpPr>
              <p:cNvPr id="26" name="Gleichschenkliges Dreieck 25"/>
              <p:cNvSpPr/>
              <p:nvPr/>
            </p:nvSpPr>
            <p:spPr>
              <a:xfrm rot="1674470">
                <a:off x="714348" y="571480"/>
                <a:ext cx="428628" cy="357190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27" name="Gleichschenkliges Dreieck 26"/>
              <p:cNvSpPr/>
              <p:nvPr/>
            </p:nvSpPr>
            <p:spPr>
              <a:xfrm rot="21307644">
                <a:off x="1353687" y="937942"/>
                <a:ext cx="224693" cy="149990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28" name="Gleichschenkliges Dreieck 27"/>
              <p:cNvSpPr/>
              <p:nvPr/>
            </p:nvSpPr>
            <p:spPr>
              <a:xfrm rot="670449">
                <a:off x="1192091" y="391479"/>
                <a:ext cx="358518" cy="251748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29" name="Gleichschenkliges Dreieck 28"/>
              <p:cNvSpPr/>
              <p:nvPr/>
            </p:nvSpPr>
            <p:spPr>
              <a:xfrm rot="20567644">
                <a:off x="655153" y="1102117"/>
                <a:ext cx="239477" cy="216676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30" name="Gleichschenkliges Dreieck 29"/>
              <p:cNvSpPr/>
              <p:nvPr/>
            </p:nvSpPr>
            <p:spPr>
              <a:xfrm rot="19800000">
                <a:off x="1752305" y="570814"/>
                <a:ext cx="231270" cy="213271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31" name="Gleichschenkliges Dreieck 30"/>
              <p:cNvSpPr/>
              <p:nvPr/>
            </p:nvSpPr>
            <p:spPr>
              <a:xfrm rot="1674470">
                <a:off x="1683373" y="1106558"/>
                <a:ext cx="205090" cy="223296"/>
              </a:xfrm>
              <a:prstGeom prst="triangl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37" name="Textfeld 36"/>
            <p:cNvSpPr txBox="1"/>
            <p:nvPr/>
          </p:nvSpPr>
          <p:spPr>
            <a:xfrm>
              <a:off x="5143504" y="357166"/>
              <a:ext cx="36433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b="1" dirty="0" smtClean="0"/>
                <a:t>Memory Match:</a:t>
              </a:r>
            </a:p>
            <a:p>
              <a:r>
                <a:rPr lang="de-AT" dirty="0" smtClean="0"/>
                <a:t>Colors </a:t>
              </a:r>
              <a:r>
                <a:rPr lang="en-US" dirty="0" smtClean="0"/>
                <a:t>and</a:t>
              </a:r>
              <a:r>
                <a:rPr lang="de-AT" dirty="0" smtClean="0"/>
                <a:t> Shapes</a:t>
              </a:r>
              <a:endParaRPr lang="de-AT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2714612" y="428604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bright red</a:t>
              </a:r>
              <a:r>
                <a:rPr lang="de-AT" sz="1600" dirty="0" smtClean="0"/>
                <a:t> triangles on light red </a:t>
              </a:r>
              <a:r>
                <a:rPr lang="en-US" sz="1600" dirty="0" smtClean="0"/>
                <a:t>background</a:t>
              </a:r>
              <a:endParaRPr lang="en-US" sz="1600" dirty="0"/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2714612" y="2000240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grey </a:t>
              </a:r>
              <a:r>
                <a:rPr lang="en-US" sz="1600" dirty="0" smtClean="0"/>
                <a:t>triangles</a:t>
              </a:r>
              <a:r>
                <a:rPr lang="de-AT" sz="1600" dirty="0" smtClean="0"/>
                <a:t> on bright pink background</a:t>
              </a:r>
              <a:endParaRPr lang="de-AT" sz="1600" dirty="0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7000892" y="3500438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14" name="Rechteck 13"/>
            <p:cNvSpPr/>
            <p:nvPr/>
          </p:nvSpPr>
          <p:spPr>
            <a:xfrm>
              <a:off x="4786314" y="5143512"/>
              <a:ext cx="1857388" cy="1214446"/>
            </a:xfrm>
            <a:prstGeom prst="rect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7000892" y="5143512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10" name="Rechteck 9"/>
            <p:cNvSpPr/>
            <p:nvPr/>
          </p:nvSpPr>
          <p:spPr>
            <a:xfrm>
              <a:off x="4786314" y="3500438"/>
              <a:ext cx="1857388" cy="12144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53" name="Textfeld 52"/>
            <p:cNvSpPr txBox="1"/>
            <p:nvPr/>
          </p:nvSpPr>
          <p:spPr>
            <a:xfrm>
              <a:off x="7072330" y="3643314"/>
              <a:ext cx="1714512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/>
                <a:t> </a:t>
              </a:r>
              <a:r>
                <a:rPr lang="de-AT" sz="1600" dirty="0" smtClean="0"/>
                <a:t>black circles on grey background </a:t>
              </a:r>
              <a:endParaRPr lang="de-AT" sz="1600" dirty="0"/>
            </a:p>
          </p:txBody>
        </p:sp>
        <p:sp>
          <p:nvSpPr>
            <p:cNvPr id="54" name="Textfeld 53"/>
            <p:cNvSpPr txBox="1"/>
            <p:nvPr/>
          </p:nvSpPr>
          <p:spPr>
            <a:xfrm>
              <a:off x="7072330" y="5286388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blue circles on bright pink background</a:t>
              </a:r>
              <a:endParaRPr lang="de-AT" sz="1600" dirty="0"/>
            </a:p>
          </p:txBody>
        </p:sp>
        <p:sp>
          <p:nvSpPr>
            <p:cNvPr id="57" name="Rechteck 56"/>
            <p:cNvSpPr/>
            <p:nvPr/>
          </p:nvSpPr>
          <p:spPr>
            <a:xfrm>
              <a:off x="2652698" y="3509962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58" name="Rechteck 57"/>
            <p:cNvSpPr/>
            <p:nvPr/>
          </p:nvSpPr>
          <p:spPr>
            <a:xfrm>
              <a:off x="438120" y="5153036"/>
              <a:ext cx="1857388" cy="1214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59" name="Rechteck 58"/>
            <p:cNvSpPr/>
            <p:nvPr/>
          </p:nvSpPr>
          <p:spPr>
            <a:xfrm>
              <a:off x="2652698" y="5153036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sp>
          <p:nvSpPr>
            <p:cNvPr id="70" name="Rechteck 69"/>
            <p:cNvSpPr/>
            <p:nvPr/>
          </p:nvSpPr>
          <p:spPr>
            <a:xfrm>
              <a:off x="438120" y="3509962"/>
              <a:ext cx="1857388" cy="121444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 dirty="0"/>
            </a:p>
          </p:txBody>
        </p:sp>
        <p:grpSp>
          <p:nvGrpSpPr>
            <p:cNvPr id="61" name="Gruppieren 44"/>
            <p:cNvGrpSpPr/>
            <p:nvPr/>
          </p:nvGrpSpPr>
          <p:grpSpPr>
            <a:xfrm>
              <a:off x="438120" y="5153036"/>
              <a:ext cx="1857388" cy="1214446"/>
              <a:chOff x="285720" y="3357562"/>
              <a:chExt cx="1857388" cy="1214446"/>
            </a:xfrm>
          </p:grpSpPr>
          <p:sp>
            <p:nvSpPr>
              <p:cNvPr id="64" name="Rechteck 63"/>
              <p:cNvSpPr/>
              <p:nvPr/>
            </p:nvSpPr>
            <p:spPr>
              <a:xfrm>
                <a:off x="285720" y="3357562"/>
                <a:ext cx="1857388" cy="121444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Col="360000" rtlCol="0" anchor="ctr"/>
              <a:lstStyle/>
              <a:p>
                <a:pPr algn="just"/>
                <a:endParaRPr lang="de-AT" dirty="0"/>
              </a:p>
            </p:txBody>
          </p:sp>
          <p:sp>
            <p:nvSpPr>
              <p:cNvPr id="65" name="Rechteck 64"/>
              <p:cNvSpPr/>
              <p:nvPr/>
            </p:nvSpPr>
            <p:spPr>
              <a:xfrm>
                <a:off x="285720" y="3357562"/>
                <a:ext cx="1857388" cy="214314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66" name="Rechteck 65"/>
              <p:cNvSpPr/>
              <p:nvPr/>
            </p:nvSpPr>
            <p:spPr>
              <a:xfrm>
                <a:off x="285720" y="3571876"/>
                <a:ext cx="1857388" cy="28575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67" name="Rechteck 66"/>
              <p:cNvSpPr/>
              <p:nvPr/>
            </p:nvSpPr>
            <p:spPr>
              <a:xfrm>
                <a:off x="285720" y="3857628"/>
                <a:ext cx="1857388" cy="214314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68" name="Rechteck 67"/>
              <p:cNvSpPr/>
              <p:nvPr/>
            </p:nvSpPr>
            <p:spPr>
              <a:xfrm>
                <a:off x="285720" y="4071942"/>
                <a:ext cx="1857388" cy="28575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  <p:sp>
            <p:nvSpPr>
              <p:cNvPr id="69" name="Rechteck 68"/>
              <p:cNvSpPr/>
              <p:nvPr/>
            </p:nvSpPr>
            <p:spPr>
              <a:xfrm>
                <a:off x="285720" y="4357694"/>
                <a:ext cx="1857388" cy="21431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 dirty="0"/>
              </a:p>
            </p:txBody>
          </p:sp>
        </p:grpSp>
        <p:sp>
          <p:nvSpPr>
            <p:cNvPr id="62" name="Textfeld 61"/>
            <p:cNvSpPr txBox="1"/>
            <p:nvPr/>
          </p:nvSpPr>
          <p:spPr>
            <a:xfrm>
              <a:off x="2699792" y="3717032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Red, yellow and green vertical stripes</a:t>
              </a:r>
              <a:endParaRPr lang="de-AT" sz="1600" dirty="0"/>
            </a:p>
          </p:txBody>
        </p:sp>
        <p:sp>
          <p:nvSpPr>
            <p:cNvPr id="63" name="Textfeld 62"/>
            <p:cNvSpPr txBox="1"/>
            <p:nvPr/>
          </p:nvSpPr>
          <p:spPr>
            <a:xfrm>
              <a:off x="2724136" y="5295912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red, yellow and green horizontal stripes</a:t>
              </a:r>
              <a:endParaRPr lang="de-AT" sz="1600" dirty="0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929190" y="3786190"/>
              <a:ext cx="428628" cy="42862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7" name="Ellipse 76"/>
            <p:cNvSpPr/>
            <p:nvPr/>
          </p:nvSpPr>
          <p:spPr>
            <a:xfrm>
              <a:off x="5429256" y="3571876"/>
              <a:ext cx="357190" cy="35719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857884" y="4214818"/>
              <a:ext cx="357190" cy="35719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9" name="Ellipse 78"/>
            <p:cNvSpPr/>
            <p:nvPr/>
          </p:nvSpPr>
          <p:spPr>
            <a:xfrm>
              <a:off x="5929322" y="3714752"/>
              <a:ext cx="285752" cy="2857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0" name="Ellipse 79"/>
            <p:cNvSpPr/>
            <p:nvPr/>
          </p:nvSpPr>
          <p:spPr>
            <a:xfrm>
              <a:off x="5500694" y="4000504"/>
              <a:ext cx="285752" cy="2857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1" name="Ellipse 80"/>
            <p:cNvSpPr/>
            <p:nvPr/>
          </p:nvSpPr>
          <p:spPr>
            <a:xfrm>
              <a:off x="5143504" y="5572140"/>
              <a:ext cx="285752" cy="285752"/>
            </a:xfrm>
            <a:prstGeom prst="ellipse">
              <a:avLst/>
            </a:prstGeom>
            <a:solidFill>
              <a:srgbClr val="FF0066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2" name="Ellipse 81"/>
            <p:cNvSpPr/>
            <p:nvPr/>
          </p:nvSpPr>
          <p:spPr>
            <a:xfrm>
              <a:off x="5643570" y="5214950"/>
              <a:ext cx="428628" cy="428628"/>
            </a:xfrm>
            <a:prstGeom prst="ellipse">
              <a:avLst/>
            </a:prstGeom>
            <a:solidFill>
              <a:srgbClr val="FF0066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3" name="Ellipse 82"/>
            <p:cNvSpPr/>
            <p:nvPr/>
          </p:nvSpPr>
          <p:spPr>
            <a:xfrm>
              <a:off x="5286380" y="5857892"/>
              <a:ext cx="428628" cy="428628"/>
            </a:xfrm>
            <a:prstGeom prst="ellipse">
              <a:avLst/>
            </a:prstGeom>
            <a:solidFill>
              <a:srgbClr val="FF0066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4" name="Ellipse 83"/>
            <p:cNvSpPr/>
            <p:nvPr/>
          </p:nvSpPr>
          <p:spPr>
            <a:xfrm>
              <a:off x="5786446" y="5715016"/>
              <a:ext cx="428628" cy="428628"/>
            </a:xfrm>
            <a:prstGeom prst="ellipse">
              <a:avLst/>
            </a:prstGeom>
            <a:solidFill>
              <a:srgbClr val="FF0066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5" name="Ellipse 84"/>
            <p:cNvSpPr/>
            <p:nvPr/>
          </p:nvSpPr>
          <p:spPr>
            <a:xfrm>
              <a:off x="6143636" y="5357826"/>
              <a:ext cx="357190" cy="357190"/>
            </a:xfrm>
            <a:prstGeom prst="ellipse">
              <a:avLst/>
            </a:prstGeom>
            <a:solidFill>
              <a:srgbClr val="FF0066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87" name="Rectangle 86"/>
          <p:cNvSpPr/>
          <p:nvPr/>
        </p:nvSpPr>
        <p:spPr>
          <a:xfrm>
            <a:off x="395536" y="3501008"/>
            <a:ext cx="360040" cy="122413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1331640" y="3501008"/>
            <a:ext cx="360040" cy="122413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55576" y="3501008"/>
            <a:ext cx="288032" cy="122413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691680" y="3501008"/>
            <a:ext cx="288032" cy="122413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043608" y="3501008"/>
            <a:ext cx="288032" cy="122413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1979712" y="3501008"/>
            <a:ext cx="288032" cy="122413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uppieren 98"/>
          <p:cNvGrpSpPr/>
          <p:nvPr/>
        </p:nvGrpSpPr>
        <p:grpSpPr>
          <a:xfrm>
            <a:off x="285720" y="285728"/>
            <a:ext cx="8501122" cy="6000792"/>
            <a:chOff x="285720" y="285728"/>
            <a:chExt cx="8501122" cy="6000792"/>
          </a:xfrm>
        </p:grpSpPr>
        <p:sp>
          <p:nvSpPr>
            <p:cNvPr id="4" name="Rechteck 3"/>
            <p:cNvSpPr/>
            <p:nvPr/>
          </p:nvSpPr>
          <p:spPr>
            <a:xfrm>
              <a:off x="285720" y="285728"/>
              <a:ext cx="1857388" cy="121444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" name="Stern mit 5 Zacken 4"/>
            <p:cNvSpPr/>
            <p:nvPr/>
          </p:nvSpPr>
          <p:spPr>
            <a:xfrm>
              <a:off x="1785918" y="857232"/>
              <a:ext cx="214314" cy="214314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Rechteck 5"/>
            <p:cNvSpPr/>
            <p:nvPr/>
          </p:nvSpPr>
          <p:spPr>
            <a:xfrm>
              <a:off x="2500298" y="285728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Rechteck 6"/>
            <p:cNvSpPr/>
            <p:nvPr/>
          </p:nvSpPr>
          <p:spPr>
            <a:xfrm>
              <a:off x="285720" y="1857364"/>
              <a:ext cx="1857388" cy="1214446"/>
            </a:xfrm>
            <a:prstGeom prst="rect">
              <a:avLst/>
            </a:prstGeom>
            <a:solidFill>
              <a:srgbClr val="996600"/>
            </a:solidFill>
            <a:ln>
              <a:solidFill>
                <a:srgbClr val="99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Rechteck 9"/>
            <p:cNvSpPr/>
            <p:nvPr/>
          </p:nvSpPr>
          <p:spPr>
            <a:xfrm>
              <a:off x="2500298" y="1857364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2500298" y="3429000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2500298" y="5072074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4714876" y="285728"/>
              <a:ext cx="1857388" cy="1214446"/>
            </a:xfrm>
            <a:prstGeom prst="rect">
              <a:avLst/>
            </a:prstGeom>
            <a:solidFill>
              <a:srgbClr val="996600"/>
            </a:solidFill>
            <a:ln>
              <a:solidFill>
                <a:srgbClr val="99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rgbClr val="996600"/>
                  </a:solidFill>
                </a:ln>
                <a:solidFill>
                  <a:srgbClr val="996633"/>
                </a:solidFill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6929454" y="285728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4714876" y="1857364"/>
              <a:ext cx="1857388" cy="1214446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6929454" y="1857364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4643438" y="3429000"/>
              <a:ext cx="1857388" cy="1214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6929454" y="3429000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4714876" y="5072074"/>
              <a:ext cx="1857388" cy="1214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6929454" y="5072074"/>
              <a:ext cx="1857388" cy="12144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1" name="Stern mit 5 Zacken 20"/>
            <p:cNvSpPr/>
            <p:nvPr/>
          </p:nvSpPr>
          <p:spPr>
            <a:xfrm>
              <a:off x="571472" y="571480"/>
              <a:ext cx="214314" cy="214314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2" name="Stern mit 5 Zacken 21"/>
            <p:cNvSpPr/>
            <p:nvPr/>
          </p:nvSpPr>
          <p:spPr>
            <a:xfrm>
              <a:off x="1214414" y="1071546"/>
              <a:ext cx="142876" cy="14287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3" name="Stern mit 5 Zacken 22"/>
            <p:cNvSpPr/>
            <p:nvPr/>
          </p:nvSpPr>
          <p:spPr>
            <a:xfrm>
              <a:off x="1428728" y="428604"/>
              <a:ext cx="214314" cy="28575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4" name="Stern mit 5 Zacken 23"/>
            <p:cNvSpPr/>
            <p:nvPr/>
          </p:nvSpPr>
          <p:spPr>
            <a:xfrm>
              <a:off x="1000100" y="642918"/>
              <a:ext cx="285752" cy="28575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5" name="Stern mit 5 Zacken 24"/>
            <p:cNvSpPr/>
            <p:nvPr/>
          </p:nvSpPr>
          <p:spPr>
            <a:xfrm>
              <a:off x="714348" y="1142984"/>
              <a:ext cx="214314" cy="214314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6" name="Stern mit 5 Zacken 25"/>
            <p:cNvSpPr/>
            <p:nvPr/>
          </p:nvSpPr>
          <p:spPr>
            <a:xfrm>
              <a:off x="571472" y="2143116"/>
              <a:ext cx="285752" cy="214314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7" name="Stern mit 5 Zacken 26"/>
            <p:cNvSpPr/>
            <p:nvPr/>
          </p:nvSpPr>
          <p:spPr>
            <a:xfrm>
              <a:off x="714348" y="2571744"/>
              <a:ext cx="214314" cy="214314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8" name="Stern mit 5 Zacken 27"/>
            <p:cNvSpPr/>
            <p:nvPr/>
          </p:nvSpPr>
          <p:spPr>
            <a:xfrm>
              <a:off x="1285852" y="2214554"/>
              <a:ext cx="214314" cy="214314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9" name="Stern mit 5 Zacken 28"/>
            <p:cNvSpPr/>
            <p:nvPr/>
          </p:nvSpPr>
          <p:spPr>
            <a:xfrm>
              <a:off x="1214414" y="2643182"/>
              <a:ext cx="142876" cy="142876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0" name="Stern mit 5 Zacken 29"/>
            <p:cNvSpPr/>
            <p:nvPr/>
          </p:nvSpPr>
          <p:spPr>
            <a:xfrm>
              <a:off x="1643042" y="2500306"/>
              <a:ext cx="214314" cy="214314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1" name="Stern mit 5 Zacken 30"/>
            <p:cNvSpPr/>
            <p:nvPr/>
          </p:nvSpPr>
          <p:spPr>
            <a:xfrm>
              <a:off x="1071538" y="2000240"/>
              <a:ext cx="142876" cy="142876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grpSp>
          <p:nvGrpSpPr>
            <p:cNvPr id="53" name="Gruppieren 52"/>
            <p:cNvGrpSpPr/>
            <p:nvPr/>
          </p:nvGrpSpPr>
          <p:grpSpPr>
            <a:xfrm>
              <a:off x="285720" y="3429000"/>
              <a:ext cx="1857388" cy="1214446"/>
              <a:chOff x="285720" y="3429000"/>
              <a:chExt cx="1857388" cy="1214446"/>
            </a:xfrm>
          </p:grpSpPr>
          <p:sp>
            <p:nvSpPr>
              <p:cNvPr id="9" name="Rechteck 8"/>
              <p:cNvSpPr/>
              <p:nvPr/>
            </p:nvSpPr>
            <p:spPr>
              <a:xfrm>
                <a:off x="285720" y="3429000"/>
                <a:ext cx="1857388" cy="121444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grpSp>
            <p:nvGrpSpPr>
              <p:cNvPr id="35" name="Gruppieren 34"/>
              <p:cNvGrpSpPr/>
              <p:nvPr/>
            </p:nvGrpSpPr>
            <p:grpSpPr>
              <a:xfrm>
                <a:off x="285720" y="3643314"/>
                <a:ext cx="1857388" cy="285752"/>
                <a:chOff x="285720" y="3643314"/>
                <a:chExt cx="1857388" cy="285752"/>
              </a:xfrm>
              <a:solidFill>
                <a:srgbClr val="FFFF00"/>
              </a:solidFill>
            </p:grpSpPr>
            <p:sp>
              <p:nvSpPr>
                <p:cNvPr id="32" name="Flussdiagramm: Lochstreifen 31"/>
                <p:cNvSpPr/>
                <p:nvPr/>
              </p:nvSpPr>
              <p:spPr>
                <a:xfrm>
                  <a:off x="285720" y="3643314"/>
                  <a:ext cx="571504" cy="285752"/>
                </a:xfrm>
                <a:prstGeom prst="flowChartPunchedTape">
                  <a:avLst/>
                </a:prstGeom>
                <a:grpFill/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33" name="Flussdiagramm: Lochstreifen 32"/>
                <p:cNvSpPr/>
                <p:nvPr/>
              </p:nvSpPr>
              <p:spPr>
                <a:xfrm rot="10800000">
                  <a:off x="857224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34" name="Flussdiagramm: Lochstreifen 33"/>
                <p:cNvSpPr/>
                <p:nvPr/>
              </p:nvSpPr>
              <p:spPr>
                <a:xfrm>
                  <a:off x="1500166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grpSp>
            <p:nvGrpSpPr>
              <p:cNvPr id="37" name="Gruppieren 36"/>
              <p:cNvGrpSpPr/>
              <p:nvPr/>
            </p:nvGrpSpPr>
            <p:grpSpPr>
              <a:xfrm>
                <a:off x="285720" y="4071942"/>
                <a:ext cx="1857388" cy="285752"/>
                <a:chOff x="285720" y="3643314"/>
                <a:chExt cx="1857388" cy="285752"/>
              </a:xfrm>
              <a:solidFill>
                <a:srgbClr val="FFFF00"/>
              </a:solidFill>
            </p:grpSpPr>
            <p:sp>
              <p:nvSpPr>
                <p:cNvPr id="38" name="Flussdiagramm: Lochstreifen 37"/>
                <p:cNvSpPr/>
                <p:nvPr/>
              </p:nvSpPr>
              <p:spPr>
                <a:xfrm>
                  <a:off x="285720" y="3643314"/>
                  <a:ext cx="571504" cy="285752"/>
                </a:xfrm>
                <a:prstGeom prst="flowChartPunchedTape">
                  <a:avLst/>
                </a:prstGeom>
                <a:grpFill/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39" name="Flussdiagramm: Lochstreifen 38"/>
                <p:cNvSpPr/>
                <p:nvPr/>
              </p:nvSpPr>
              <p:spPr>
                <a:xfrm rot="10800000">
                  <a:off x="857224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40" name="Flussdiagramm: Lochstreifen 39"/>
                <p:cNvSpPr/>
                <p:nvPr/>
              </p:nvSpPr>
              <p:spPr>
                <a:xfrm>
                  <a:off x="1500166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grpSp>
            <p:nvGrpSpPr>
              <p:cNvPr id="41" name="Gruppieren 40"/>
              <p:cNvGrpSpPr/>
              <p:nvPr/>
            </p:nvGrpSpPr>
            <p:grpSpPr>
              <a:xfrm>
                <a:off x="285720" y="3857628"/>
                <a:ext cx="1857388" cy="285752"/>
                <a:chOff x="285720" y="3643314"/>
                <a:chExt cx="1857388" cy="285752"/>
              </a:xfrm>
              <a:solidFill>
                <a:srgbClr val="7030A0"/>
              </a:solidFill>
            </p:grpSpPr>
            <p:sp>
              <p:nvSpPr>
                <p:cNvPr id="42" name="Flussdiagramm: Lochstreifen 41"/>
                <p:cNvSpPr/>
                <p:nvPr/>
              </p:nvSpPr>
              <p:spPr>
                <a:xfrm>
                  <a:off x="285720" y="3643314"/>
                  <a:ext cx="571504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43" name="Flussdiagramm: Lochstreifen 42"/>
                <p:cNvSpPr/>
                <p:nvPr/>
              </p:nvSpPr>
              <p:spPr>
                <a:xfrm rot="10800000">
                  <a:off x="857224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44" name="Flussdiagramm: Lochstreifen 43"/>
                <p:cNvSpPr/>
                <p:nvPr/>
              </p:nvSpPr>
              <p:spPr>
                <a:xfrm>
                  <a:off x="1500166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grpSp>
            <p:nvGrpSpPr>
              <p:cNvPr id="45" name="Gruppieren 44"/>
              <p:cNvGrpSpPr/>
              <p:nvPr/>
            </p:nvGrpSpPr>
            <p:grpSpPr>
              <a:xfrm>
                <a:off x="285720" y="4286256"/>
                <a:ext cx="1857388" cy="285752"/>
                <a:chOff x="285720" y="3643314"/>
                <a:chExt cx="1857388" cy="285752"/>
              </a:xfrm>
              <a:solidFill>
                <a:srgbClr val="7030A0"/>
              </a:solidFill>
            </p:grpSpPr>
            <p:sp>
              <p:nvSpPr>
                <p:cNvPr id="46" name="Flussdiagramm: Lochstreifen 45"/>
                <p:cNvSpPr/>
                <p:nvPr/>
              </p:nvSpPr>
              <p:spPr>
                <a:xfrm>
                  <a:off x="285720" y="3643314"/>
                  <a:ext cx="571504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47" name="Flussdiagramm: Lochstreifen 46"/>
                <p:cNvSpPr/>
                <p:nvPr/>
              </p:nvSpPr>
              <p:spPr>
                <a:xfrm rot="10800000">
                  <a:off x="857224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48" name="Flussdiagramm: Lochstreifen 47"/>
                <p:cNvSpPr/>
                <p:nvPr/>
              </p:nvSpPr>
              <p:spPr>
                <a:xfrm>
                  <a:off x="1500166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  <p:grpSp>
            <p:nvGrpSpPr>
              <p:cNvPr id="49" name="Gruppieren 48"/>
              <p:cNvGrpSpPr/>
              <p:nvPr/>
            </p:nvGrpSpPr>
            <p:grpSpPr>
              <a:xfrm>
                <a:off x="285720" y="3429000"/>
                <a:ext cx="1857388" cy="285752"/>
                <a:chOff x="285720" y="3643314"/>
                <a:chExt cx="1857388" cy="285752"/>
              </a:xfrm>
              <a:solidFill>
                <a:srgbClr val="7030A0"/>
              </a:solidFill>
            </p:grpSpPr>
            <p:sp>
              <p:nvSpPr>
                <p:cNvPr id="50" name="Flussdiagramm: Lochstreifen 49"/>
                <p:cNvSpPr/>
                <p:nvPr/>
              </p:nvSpPr>
              <p:spPr>
                <a:xfrm>
                  <a:off x="285720" y="3643314"/>
                  <a:ext cx="571504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51" name="Flussdiagramm: Lochstreifen 50"/>
                <p:cNvSpPr/>
                <p:nvPr/>
              </p:nvSpPr>
              <p:spPr>
                <a:xfrm rot="10800000">
                  <a:off x="857224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  <p:sp>
              <p:nvSpPr>
                <p:cNvPr id="52" name="Flussdiagramm: Lochstreifen 51"/>
                <p:cNvSpPr/>
                <p:nvPr/>
              </p:nvSpPr>
              <p:spPr>
                <a:xfrm>
                  <a:off x="1500166" y="3643314"/>
                  <a:ext cx="642942" cy="285752"/>
                </a:xfrm>
                <a:prstGeom prst="flowChartPunchedTap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AT"/>
                </a:p>
              </p:txBody>
            </p:sp>
          </p:grpSp>
        </p:grpSp>
        <p:sp>
          <p:nvSpPr>
            <p:cNvPr id="55" name="Rechteck 54"/>
            <p:cNvSpPr/>
            <p:nvPr/>
          </p:nvSpPr>
          <p:spPr>
            <a:xfrm>
              <a:off x="285720" y="5072074"/>
              <a:ext cx="1857388" cy="121444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grpSp>
          <p:nvGrpSpPr>
            <p:cNvPr id="56" name="Gruppieren 34"/>
            <p:cNvGrpSpPr/>
            <p:nvPr/>
          </p:nvGrpSpPr>
          <p:grpSpPr>
            <a:xfrm>
              <a:off x="285720" y="5286388"/>
              <a:ext cx="1857388" cy="285752"/>
              <a:chOff x="285720" y="3643314"/>
              <a:chExt cx="1857388" cy="285752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73" name="Flussdiagramm: Lochstreifen 72"/>
              <p:cNvSpPr/>
              <p:nvPr/>
            </p:nvSpPr>
            <p:spPr>
              <a:xfrm>
                <a:off x="285720" y="3643314"/>
                <a:ext cx="571504" cy="285752"/>
              </a:xfrm>
              <a:prstGeom prst="flowChartPunchedTape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4" name="Flussdiagramm: Lochstreifen 73"/>
              <p:cNvSpPr/>
              <p:nvPr/>
            </p:nvSpPr>
            <p:spPr>
              <a:xfrm rot="10800000">
                <a:off x="857224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5" name="Flussdiagramm: Lochstreifen 74"/>
              <p:cNvSpPr/>
              <p:nvPr/>
            </p:nvSpPr>
            <p:spPr>
              <a:xfrm>
                <a:off x="1500166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57" name="Gruppieren 36"/>
            <p:cNvGrpSpPr/>
            <p:nvPr/>
          </p:nvGrpSpPr>
          <p:grpSpPr>
            <a:xfrm>
              <a:off x="285720" y="5715016"/>
              <a:ext cx="1857388" cy="285752"/>
              <a:chOff x="285720" y="3643314"/>
              <a:chExt cx="1857388" cy="285752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70" name="Flussdiagramm: Lochstreifen 69"/>
              <p:cNvSpPr/>
              <p:nvPr/>
            </p:nvSpPr>
            <p:spPr>
              <a:xfrm>
                <a:off x="285720" y="3643314"/>
                <a:ext cx="571504" cy="285752"/>
              </a:xfrm>
              <a:prstGeom prst="flowChartPunchedTape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1" name="Flussdiagramm: Lochstreifen 70"/>
              <p:cNvSpPr/>
              <p:nvPr/>
            </p:nvSpPr>
            <p:spPr>
              <a:xfrm rot="10800000">
                <a:off x="857224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72" name="Flussdiagramm: Lochstreifen 71"/>
              <p:cNvSpPr/>
              <p:nvPr/>
            </p:nvSpPr>
            <p:spPr>
              <a:xfrm>
                <a:off x="1500166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58" name="Gruppieren 40"/>
            <p:cNvGrpSpPr/>
            <p:nvPr/>
          </p:nvGrpSpPr>
          <p:grpSpPr>
            <a:xfrm>
              <a:off x="285720" y="5500702"/>
              <a:ext cx="1857388" cy="285752"/>
              <a:chOff x="285720" y="3643314"/>
              <a:chExt cx="1857388" cy="285752"/>
            </a:xfrm>
            <a:solidFill>
              <a:srgbClr val="00B050"/>
            </a:solidFill>
          </p:grpSpPr>
          <p:sp>
            <p:nvSpPr>
              <p:cNvPr id="67" name="Flussdiagramm: Lochstreifen 66"/>
              <p:cNvSpPr/>
              <p:nvPr/>
            </p:nvSpPr>
            <p:spPr>
              <a:xfrm>
                <a:off x="285720" y="3643314"/>
                <a:ext cx="571504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68" name="Flussdiagramm: Lochstreifen 67"/>
              <p:cNvSpPr/>
              <p:nvPr/>
            </p:nvSpPr>
            <p:spPr>
              <a:xfrm rot="10800000">
                <a:off x="857224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69" name="Flussdiagramm: Lochstreifen 68"/>
              <p:cNvSpPr/>
              <p:nvPr/>
            </p:nvSpPr>
            <p:spPr>
              <a:xfrm>
                <a:off x="1500166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59" name="Gruppieren 44"/>
            <p:cNvGrpSpPr/>
            <p:nvPr/>
          </p:nvGrpSpPr>
          <p:grpSpPr>
            <a:xfrm>
              <a:off x="285720" y="5929330"/>
              <a:ext cx="1857388" cy="285752"/>
              <a:chOff x="285720" y="3643314"/>
              <a:chExt cx="1857388" cy="285752"/>
            </a:xfrm>
            <a:solidFill>
              <a:srgbClr val="00B050"/>
            </a:solidFill>
          </p:grpSpPr>
          <p:sp>
            <p:nvSpPr>
              <p:cNvPr id="64" name="Flussdiagramm: Lochstreifen 63"/>
              <p:cNvSpPr/>
              <p:nvPr/>
            </p:nvSpPr>
            <p:spPr>
              <a:xfrm>
                <a:off x="285720" y="3643314"/>
                <a:ext cx="571504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65" name="Flussdiagramm: Lochstreifen 64"/>
              <p:cNvSpPr/>
              <p:nvPr/>
            </p:nvSpPr>
            <p:spPr>
              <a:xfrm rot="10800000">
                <a:off x="857224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66" name="Flussdiagramm: Lochstreifen 65"/>
              <p:cNvSpPr/>
              <p:nvPr/>
            </p:nvSpPr>
            <p:spPr>
              <a:xfrm>
                <a:off x="1500166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grpSp>
          <p:nvGrpSpPr>
            <p:cNvPr id="60" name="Gruppieren 48"/>
            <p:cNvGrpSpPr/>
            <p:nvPr/>
          </p:nvGrpSpPr>
          <p:grpSpPr>
            <a:xfrm>
              <a:off x="285720" y="5072074"/>
              <a:ext cx="1857388" cy="285752"/>
              <a:chOff x="285720" y="3643314"/>
              <a:chExt cx="1857388" cy="285752"/>
            </a:xfrm>
            <a:solidFill>
              <a:srgbClr val="00B050"/>
            </a:solidFill>
          </p:grpSpPr>
          <p:sp>
            <p:nvSpPr>
              <p:cNvPr id="61" name="Flussdiagramm: Lochstreifen 60"/>
              <p:cNvSpPr/>
              <p:nvPr/>
            </p:nvSpPr>
            <p:spPr>
              <a:xfrm>
                <a:off x="285720" y="3643314"/>
                <a:ext cx="571504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62" name="Flussdiagramm: Lochstreifen 61"/>
              <p:cNvSpPr/>
              <p:nvPr/>
            </p:nvSpPr>
            <p:spPr>
              <a:xfrm rot="10800000">
                <a:off x="857224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63" name="Flussdiagramm: Lochstreifen 62"/>
              <p:cNvSpPr/>
              <p:nvPr/>
            </p:nvSpPr>
            <p:spPr>
              <a:xfrm>
                <a:off x="1500166" y="3643314"/>
                <a:ext cx="642942" cy="285752"/>
              </a:xfrm>
              <a:prstGeom prst="flowChartPunchedTape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76" name="Flussdiagramm: Verbindungsstelle 75"/>
            <p:cNvSpPr/>
            <p:nvPr/>
          </p:nvSpPr>
          <p:spPr>
            <a:xfrm>
              <a:off x="4857752" y="500042"/>
              <a:ext cx="285752" cy="285752"/>
            </a:xfrm>
            <a:prstGeom prst="flowChartConnector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</a:endParaRPr>
            </a:p>
          </p:txBody>
        </p:sp>
        <p:sp>
          <p:nvSpPr>
            <p:cNvPr id="77" name="Flussdiagramm: Verbindungsstelle 76"/>
            <p:cNvSpPr/>
            <p:nvPr/>
          </p:nvSpPr>
          <p:spPr>
            <a:xfrm>
              <a:off x="5643570" y="642918"/>
              <a:ext cx="142876" cy="142876"/>
            </a:xfrm>
            <a:prstGeom prst="flowChartConnector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</a:endParaRPr>
            </a:p>
          </p:txBody>
        </p:sp>
        <p:sp>
          <p:nvSpPr>
            <p:cNvPr id="78" name="Flussdiagramm: Verbindungsstelle 77"/>
            <p:cNvSpPr/>
            <p:nvPr/>
          </p:nvSpPr>
          <p:spPr>
            <a:xfrm>
              <a:off x="5429256" y="1000108"/>
              <a:ext cx="214314" cy="214314"/>
            </a:xfrm>
            <a:prstGeom prst="flowChartConnector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</a:endParaRPr>
            </a:p>
          </p:txBody>
        </p:sp>
        <p:sp>
          <p:nvSpPr>
            <p:cNvPr id="79" name="Flussdiagramm: Verbindungsstelle 78"/>
            <p:cNvSpPr/>
            <p:nvPr/>
          </p:nvSpPr>
          <p:spPr>
            <a:xfrm>
              <a:off x="5857884" y="928670"/>
              <a:ext cx="285752" cy="285752"/>
            </a:xfrm>
            <a:prstGeom prst="flowChartConnector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</a:endParaRPr>
            </a:p>
          </p:txBody>
        </p:sp>
        <p:sp>
          <p:nvSpPr>
            <p:cNvPr id="80" name="Flussdiagramm: Verbindungsstelle 79"/>
            <p:cNvSpPr/>
            <p:nvPr/>
          </p:nvSpPr>
          <p:spPr>
            <a:xfrm>
              <a:off x="5072066" y="1071546"/>
              <a:ext cx="214314" cy="214314"/>
            </a:xfrm>
            <a:prstGeom prst="flowChartConnector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</a:endParaRPr>
            </a:p>
          </p:txBody>
        </p:sp>
        <p:sp>
          <p:nvSpPr>
            <p:cNvPr id="81" name="Flussdiagramm: Verbindungsstelle 80"/>
            <p:cNvSpPr/>
            <p:nvPr/>
          </p:nvSpPr>
          <p:spPr>
            <a:xfrm>
              <a:off x="6000760" y="571480"/>
              <a:ext cx="214314" cy="214314"/>
            </a:xfrm>
            <a:prstGeom prst="flowChartConnector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</a:endParaRPr>
            </a:p>
          </p:txBody>
        </p:sp>
        <p:sp>
          <p:nvSpPr>
            <p:cNvPr id="82" name="Flussdiagramm: Verbindungsstelle 81"/>
            <p:cNvSpPr/>
            <p:nvPr/>
          </p:nvSpPr>
          <p:spPr>
            <a:xfrm>
              <a:off x="5357818" y="714356"/>
              <a:ext cx="214314" cy="214314"/>
            </a:xfrm>
            <a:prstGeom prst="flowChartConnector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</a:endParaRPr>
            </a:p>
          </p:txBody>
        </p:sp>
        <p:sp>
          <p:nvSpPr>
            <p:cNvPr id="83" name="Flussdiagramm: Verbindungsstelle 82"/>
            <p:cNvSpPr/>
            <p:nvPr/>
          </p:nvSpPr>
          <p:spPr>
            <a:xfrm>
              <a:off x="5143504" y="2357430"/>
              <a:ext cx="142876" cy="142876"/>
            </a:xfrm>
            <a:prstGeom prst="flowChartConnector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5" name="Flussdiagramm: Verbindungsstelle 84"/>
            <p:cNvSpPr/>
            <p:nvPr/>
          </p:nvSpPr>
          <p:spPr>
            <a:xfrm>
              <a:off x="5857884" y="2143116"/>
              <a:ext cx="214314" cy="214314"/>
            </a:xfrm>
            <a:prstGeom prst="flowChartConnector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6" name="Flussdiagramm: Verbindungsstelle 85"/>
            <p:cNvSpPr/>
            <p:nvPr/>
          </p:nvSpPr>
          <p:spPr>
            <a:xfrm>
              <a:off x="5500694" y="2500306"/>
              <a:ext cx="214314" cy="214314"/>
            </a:xfrm>
            <a:prstGeom prst="flowChartConnector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7" name="Flussdiagramm: Verbindungsstelle 86"/>
            <p:cNvSpPr/>
            <p:nvPr/>
          </p:nvSpPr>
          <p:spPr>
            <a:xfrm>
              <a:off x="5429256" y="2000240"/>
              <a:ext cx="285752" cy="285752"/>
            </a:xfrm>
            <a:prstGeom prst="flowChartConnector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8" name="Flussdiagramm: Verbindungsstelle 87"/>
            <p:cNvSpPr/>
            <p:nvPr/>
          </p:nvSpPr>
          <p:spPr>
            <a:xfrm>
              <a:off x="5929322" y="2500306"/>
              <a:ext cx="285752" cy="285752"/>
            </a:xfrm>
            <a:prstGeom prst="flowChartConnector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9" name="Flussdiagramm: Verbindungsstelle 88"/>
            <p:cNvSpPr/>
            <p:nvPr/>
          </p:nvSpPr>
          <p:spPr>
            <a:xfrm>
              <a:off x="5000628" y="2643182"/>
              <a:ext cx="214314" cy="214314"/>
            </a:xfrm>
            <a:prstGeom prst="flowChartConnector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screen"/>
            <a:srcRect/>
            <a:stretch>
              <a:fillRect/>
            </a:stretch>
          </p:blipFill>
          <p:spPr bwMode="auto">
            <a:xfrm>
              <a:off x="4712968" y="5072074"/>
              <a:ext cx="1859296" cy="1214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>
              <a:off x="4643438" y="3429000"/>
              <a:ext cx="1857388" cy="1257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1" name="Textfeld 90"/>
            <p:cNvSpPr txBox="1"/>
            <p:nvPr/>
          </p:nvSpPr>
          <p:spPr>
            <a:xfrm>
              <a:off x="2571736" y="2000240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err="1" smtClean="0"/>
                <a:t>white</a:t>
              </a:r>
              <a:r>
                <a:rPr lang="de-AT" sz="1600" dirty="0" smtClean="0"/>
                <a:t> </a:t>
              </a:r>
              <a:r>
                <a:rPr lang="de-AT" sz="1600" dirty="0" err="1" smtClean="0"/>
                <a:t>stars</a:t>
              </a:r>
              <a:r>
                <a:rPr lang="de-AT" sz="1600" dirty="0" smtClean="0"/>
                <a:t> on </a:t>
              </a:r>
              <a:r>
                <a:rPr lang="de-AT" sz="1600" dirty="0" err="1" smtClean="0"/>
                <a:t>brown</a:t>
              </a:r>
              <a:r>
                <a:rPr lang="de-AT" sz="1600" dirty="0" smtClean="0"/>
                <a:t> </a:t>
              </a:r>
              <a:r>
                <a:rPr lang="de-AT" sz="1600" dirty="0" err="1" smtClean="0"/>
                <a:t>background</a:t>
              </a:r>
              <a:endParaRPr lang="de-AT" sz="1600" dirty="0"/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2571736" y="428604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yellow stars on light blue background</a:t>
              </a:r>
              <a:endParaRPr lang="de-AT" sz="1600" dirty="0"/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7000892" y="5143512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black and white rectangles (Checkerboard)</a:t>
              </a:r>
              <a:endParaRPr lang="de-AT" dirty="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7020272" y="3573016"/>
              <a:ext cx="1714512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err="1" smtClean="0"/>
                <a:t>blue</a:t>
              </a:r>
              <a:r>
                <a:rPr lang="de-AT" sz="1600" dirty="0" smtClean="0"/>
                <a:t> </a:t>
              </a:r>
              <a:r>
                <a:rPr lang="de-AT" sz="1600" dirty="0" err="1" smtClean="0"/>
                <a:t>and</a:t>
              </a:r>
              <a:r>
                <a:rPr lang="de-AT" sz="1600" dirty="0" smtClean="0"/>
                <a:t> </a:t>
              </a:r>
              <a:r>
                <a:rPr lang="de-AT" sz="1600" dirty="0" err="1" smtClean="0"/>
                <a:t>green</a:t>
              </a:r>
              <a:r>
                <a:rPr lang="de-AT" sz="1600" dirty="0" smtClean="0"/>
                <a:t> </a:t>
              </a:r>
              <a:r>
                <a:rPr lang="de-AT" sz="1600" dirty="0" err="1" smtClean="0"/>
                <a:t>rectangles</a:t>
              </a:r>
              <a:endParaRPr lang="de-AT" sz="1600" dirty="0" smtClean="0"/>
            </a:p>
            <a:p>
              <a:pPr algn="ctr"/>
              <a:r>
                <a:rPr lang="de-AT" sz="1600" dirty="0" smtClean="0"/>
                <a:t>(</a:t>
              </a:r>
              <a:r>
                <a:rPr lang="de-AT" sz="1600" dirty="0" err="1" smtClean="0"/>
                <a:t>Checkerboard</a:t>
              </a:r>
              <a:r>
                <a:rPr lang="de-AT" sz="1600" dirty="0" smtClean="0"/>
                <a:t>)</a:t>
              </a:r>
              <a:endParaRPr lang="de-AT" sz="1600" dirty="0"/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6948264" y="2060848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orange dots on purple background</a:t>
              </a:r>
              <a:endParaRPr lang="de-AT" sz="1600" dirty="0"/>
            </a:p>
          </p:txBody>
        </p:sp>
        <p:sp>
          <p:nvSpPr>
            <p:cNvPr id="96" name="Textfeld 95"/>
            <p:cNvSpPr txBox="1"/>
            <p:nvPr/>
          </p:nvSpPr>
          <p:spPr>
            <a:xfrm>
              <a:off x="7020272" y="476672"/>
              <a:ext cx="17145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bright pink dots on brown background</a:t>
              </a:r>
              <a:endParaRPr lang="de-AT" sz="1600" dirty="0"/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2555776" y="5373216"/>
              <a:ext cx="1714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err="1" smtClean="0"/>
                <a:t>green</a:t>
              </a:r>
              <a:r>
                <a:rPr lang="de-AT" sz="1600" dirty="0" smtClean="0"/>
                <a:t> </a:t>
              </a:r>
              <a:r>
                <a:rPr lang="de-AT" sz="1600" dirty="0" err="1" smtClean="0"/>
                <a:t>and</a:t>
              </a:r>
              <a:r>
                <a:rPr lang="de-AT" sz="1600" dirty="0" smtClean="0"/>
                <a:t> orange </a:t>
              </a:r>
              <a:r>
                <a:rPr lang="de-AT" sz="1600" dirty="0" err="1" smtClean="0"/>
                <a:t>wavy</a:t>
              </a:r>
              <a:r>
                <a:rPr lang="de-AT" sz="1600" dirty="0" smtClean="0"/>
                <a:t> </a:t>
              </a:r>
              <a:r>
                <a:rPr lang="de-AT" sz="1600" dirty="0" err="1" smtClean="0"/>
                <a:t>stripes</a:t>
              </a:r>
              <a:endParaRPr lang="de-AT" sz="1600" dirty="0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2555776" y="3789040"/>
              <a:ext cx="17145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1600" dirty="0" smtClean="0"/>
                <a:t>yellow and purple  wavy stripes</a:t>
              </a:r>
              <a:endParaRPr lang="de-AT" sz="16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/>
          <p:cNvSpPr/>
          <p:nvPr/>
        </p:nvSpPr>
        <p:spPr>
          <a:xfrm>
            <a:off x="323528" y="3837108"/>
            <a:ext cx="1857388" cy="12144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360000" rtlCol="0" anchor="ctr"/>
          <a:lstStyle/>
          <a:p>
            <a:pPr algn="just"/>
            <a:endParaRPr lang="de-AT"/>
          </a:p>
        </p:txBody>
      </p:sp>
      <p:sp>
        <p:nvSpPr>
          <p:cNvPr id="21" name="Rechteck 20"/>
          <p:cNvSpPr/>
          <p:nvPr/>
        </p:nvSpPr>
        <p:spPr>
          <a:xfrm>
            <a:off x="2609544" y="3837108"/>
            <a:ext cx="1857388" cy="12144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360000" rtlCol="0" anchor="ctr"/>
          <a:lstStyle/>
          <a:p>
            <a:pPr algn="just"/>
            <a:endParaRPr lang="de-AT"/>
          </a:p>
        </p:txBody>
      </p:sp>
      <p:sp>
        <p:nvSpPr>
          <p:cNvPr id="26" name="Textfeld 25"/>
          <p:cNvSpPr txBox="1"/>
          <p:nvPr/>
        </p:nvSpPr>
        <p:spPr>
          <a:xfrm>
            <a:off x="3038172" y="4122860"/>
            <a:ext cx="928694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/>
              <a:t>a </a:t>
            </a:r>
            <a:r>
              <a:rPr lang="de-AT" dirty="0" err="1" smtClean="0"/>
              <a:t>fury</a:t>
            </a:r>
            <a:r>
              <a:rPr lang="de-AT" dirty="0" smtClean="0"/>
              <a:t> </a:t>
            </a:r>
            <a:r>
              <a:rPr lang="de-AT" dirty="0" err="1" smtClean="0"/>
              <a:t>tail</a:t>
            </a:r>
            <a:endParaRPr lang="de-AT" dirty="0"/>
          </a:p>
        </p:txBody>
      </p:sp>
      <p:sp>
        <p:nvSpPr>
          <p:cNvPr id="22" name="Rechteck 21"/>
          <p:cNvSpPr/>
          <p:nvPr/>
        </p:nvSpPr>
        <p:spPr>
          <a:xfrm>
            <a:off x="323528" y="5408744"/>
            <a:ext cx="1857388" cy="12144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360000" rtlCol="0" anchor="ctr"/>
          <a:lstStyle/>
          <a:p>
            <a:pPr algn="just"/>
            <a:endParaRPr lang="de-AT"/>
          </a:p>
        </p:txBody>
      </p:sp>
      <p:sp>
        <p:nvSpPr>
          <p:cNvPr id="23" name="Rechteck 22"/>
          <p:cNvSpPr/>
          <p:nvPr/>
        </p:nvSpPr>
        <p:spPr>
          <a:xfrm>
            <a:off x="2609544" y="5408744"/>
            <a:ext cx="1857388" cy="12144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360000" rtlCol="0" anchor="ctr"/>
          <a:lstStyle/>
          <a:p>
            <a:pPr algn="just"/>
            <a:endParaRPr lang="de-AT"/>
          </a:p>
        </p:txBody>
      </p:sp>
      <p:sp>
        <p:nvSpPr>
          <p:cNvPr id="27" name="Textfeld 26"/>
          <p:cNvSpPr txBox="1"/>
          <p:nvPr/>
        </p:nvSpPr>
        <p:spPr>
          <a:xfrm>
            <a:off x="3109610" y="5765934"/>
            <a:ext cx="857256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err="1" smtClean="0"/>
              <a:t>berries</a:t>
            </a:r>
            <a:endParaRPr lang="de-AT" dirty="0"/>
          </a:p>
        </p:txBody>
      </p:sp>
      <p:grpSp>
        <p:nvGrpSpPr>
          <p:cNvPr id="29" name="Gruppieren 28"/>
          <p:cNvGrpSpPr/>
          <p:nvPr/>
        </p:nvGrpSpPr>
        <p:grpSpPr>
          <a:xfrm>
            <a:off x="4681246" y="836712"/>
            <a:ext cx="4071966" cy="1214446"/>
            <a:chOff x="642910" y="5072074"/>
            <a:chExt cx="4071966" cy="1214446"/>
          </a:xfrm>
          <a:solidFill>
            <a:schemeClr val="bg2">
              <a:lumMod val="90000"/>
            </a:schemeClr>
          </a:solidFill>
        </p:grpSpPr>
        <p:sp>
          <p:nvSpPr>
            <p:cNvPr id="30" name="Rechteck 29"/>
            <p:cNvSpPr/>
            <p:nvPr/>
          </p:nvSpPr>
          <p:spPr>
            <a:xfrm>
              <a:off x="642910" y="5072074"/>
              <a:ext cx="1857388" cy="1214446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31" name="Rechteck 30"/>
            <p:cNvSpPr/>
            <p:nvPr/>
          </p:nvSpPr>
          <p:spPr>
            <a:xfrm>
              <a:off x="2857488" y="5072074"/>
              <a:ext cx="1857388" cy="1214446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3357554" y="5429264"/>
              <a:ext cx="857256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err="1" smtClean="0"/>
                <a:t>crystal</a:t>
              </a:r>
              <a:endParaRPr lang="de-AT" dirty="0"/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4752684" y="2336910"/>
            <a:ext cx="4071966" cy="4286280"/>
            <a:chOff x="4857752" y="1285860"/>
            <a:chExt cx="4071966" cy="4286280"/>
          </a:xfrm>
          <a:solidFill>
            <a:schemeClr val="bg2">
              <a:lumMod val="90000"/>
            </a:schemeClr>
          </a:solidFill>
        </p:grpSpPr>
        <p:sp>
          <p:nvSpPr>
            <p:cNvPr id="43" name="Rechteck 42"/>
            <p:cNvSpPr/>
            <p:nvPr/>
          </p:nvSpPr>
          <p:spPr>
            <a:xfrm>
              <a:off x="4857752" y="1285860"/>
              <a:ext cx="1857388" cy="1214446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44" name="Rechteck 43"/>
            <p:cNvSpPr/>
            <p:nvPr/>
          </p:nvSpPr>
          <p:spPr>
            <a:xfrm>
              <a:off x="7072330" y="1285860"/>
              <a:ext cx="1857388" cy="1214446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45" name="Rechteck 44"/>
            <p:cNvSpPr/>
            <p:nvPr/>
          </p:nvSpPr>
          <p:spPr>
            <a:xfrm>
              <a:off x="4857752" y="2786058"/>
              <a:ext cx="1857388" cy="1214446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46" name="Rechteck 45"/>
            <p:cNvSpPr/>
            <p:nvPr/>
          </p:nvSpPr>
          <p:spPr>
            <a:xfrm>
              <a:off x="7072330" y="2786058"/>
              <a:ext cx="1857388" cy="1214446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4857752" y="4357694"/>
              <a:ext cx="1857388" cy="1214446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48" name="Rechteck 47"/>
            <p:cNvSpPr/>
            <p:nvPr/>
          </p:nvSpPr>
          <p:spPr>
            <a:xfrm>
              <a:off x="7072330" y="4357694"/>
              <a:ext cx="1857388" cy="1214446"/>
            </a:xfrm>
            <a:prstGeom prst="rect">
              <a:avLst/>
            </a:prstGeom>
            <a:grp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7413372" y="1585862"/>
              <a:ext cx="1214446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/>
                <a:t>a chest of drawers</a:t>
              </a:r>
              <a:endParaRPr lang="de-AT" dirty="0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7358082" y="3214686"/>
              <a:ext cx="1214446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smtClean="0"/>
                <a:t>a </a:t>
              </a:r>
              <a:r>
                <a:rPr lang="de-AT" dirty="0" err="1" smtClean="0"/>
                <a:t>bed</a:t>
              </a:r>
              <a:endParaRPr lang="de-AT" dirty="0"/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7358082" y="4643446"/>
              <a:ext cx="1285884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err="1" smtClean="0"/>
                <a:t>pictures</a:t>
              </a:r>
              <a:r>
                <a:rPr lang="de-AT" dirty="0" smtClean="0"/>
                <a:t>   on a wall</a:t>
              </a:r>
              <a:endParaRPr lang="de-AT" dirty="0"/>
            </a:p>
          </p:txBody>
        </p:sp>
        <p:grpSp>
          <p:nvGrpSpPr>
            <p:cNvPr id="52" name="Gruppieren 47"/>
            <p:cNvGrpSpPr/>
            <p:nvPr/>
          </p:nvGrpSpPr>
          <p:grpSpPr>
            <a:xfrm>
              <a:off x="4929190" y="1357298"/>
              <a:ext cx="1714512" cy="4143404"/>
              <a:chOff x="4929190" y="1357298"/>
              <a:chExt cx="1714512" cy="4143404"/>
            </a:xfrm>
            <a:grpFill/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>
              <a:blip r:embed="rId2" cstate="screen"/>
              <a:srcRect/>
              <a:stretch>
                <a:fillRect/>
              </a:stretch>
            </p:blipFill>
            <p:spPr bwMode="auto">
              <a:xfrm>
                <a:off x="5072066" y="1357298"/>
                <a:ext cx="1330108" cy="1071570"/>
              </a:xfrm>
              <a:prstGeom prst="rect">
                <a:avLst/>
              </a:prstGeom>
              <a:grpFill/>
              <a:ln w="9525">
                <a:solidFill>
                  <a:schemeClr val="bg2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</p:pic>
          <p:pic>
            <p:nvPicPr>
              <p:cNvPr id="54" name="Picture 4"/>
              <p:cNvPicPr>
                <a:picLocks noChangeAspect="1" noChangeArrowheads="1"/>
              </p:cNvPicPr>
              <p:nvPr/>
            </p:nvPicPr>
            <p:blipFill>
              <a:blip r:embed="rId3" cstate="screen"/>
              <a:srcRect/>
              <a:stretch>
                <a:fillRect/>
              </a:stretch>
            </p:blipFill>
            <p:spPr bwMode="auto">
              <a:xfrm>
                <a:off x="4929190" y="2928934"/>
                <a:ext cx="1714512" cy="1000132"/>
              </a:xfrm>
              <a:prstGeom prst="rect">
                <a:avLst/>
              </a:prstGeom>
              <a:grpFill/>
              <a:ln w="9525">
                <a:solidFill>
                  <a:schemeClr val="bg2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</p:pic>
          <p:pic>
            <p:nvPicPr>
              <p:cNvPr id="55" name="Picture 5"/>
              <p:cNvPicPr>
                <a:picLocks noChangeAspect="1" noChangeArrowheads="1"/>
              </p:cNvPicPr>
              <p:nvPr/>
            </p:nvPicPr>
            <p:blipFill>
              <a:blip r:embed="rId4" cstate="screen"/>
              <a:srcRect/>
              <a:stretch>
                <a:fillRect/>
              </a:stretch>
            </p:blipFill>
            <p:spPr bwMode="auto">
              <a:xfrm>
                <a:off x="5057779" y="4429132"/>
                <a:ext cx="1371609" cy="1071570"/>
              </a:xfrm>
              <a:prstGeom prst="rect">
                <a:avLst/>
              </a:prstGeom>
              <a:grpFill/>
              <a:ln w="9525">
                <a:solidFill>
                  <a:schemeClr val="bg2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</p:pic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038436" y="908150"/>
            <a:ext cx="111918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8" name="Group 57"/>
          <p:cNvGrpSpPr/>
          <p:nvPr/>
        </p:nvGrpSpPr>
        <p:grpSpPr>
          <a:xfrm>
            <a:off x="323528" y="836712"/>
            <a:ext cx="4143404" cy="2714644"/>
            <a:chOff x="323528" y="836712"/>
            <a:chExt cx="4143404" cy="2714644"/>
          </a:xfrm>
        </p:grpSpPr>
        <p:sp>
          <p:nvSpPr>
            <p:cNvPr id="16" name="Rechteck 15"/>
            <p:cNvSpPr/>
            <p:nvPr/>
          </p:nvSpPr>
          <p:spPr>
            <a:xfrm>
              <a:off x="323528" y="836712"/>
              <a:ext cx="1857388" cy="12144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2609544" y="836712"/>
              <a:ext cx="1857388" cy="12144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323528" y="2336910"/>
              <a:ext cx="1857388" cy="12144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2609544" y="2336910"/>
              <a:ext cx="1857388" cy="12144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Col="360000" rtlCol="0" anchor="ctr"/>
            <a:lstStyle/>
            <a:p>
              <a:pPr algn="just"/>
              <a:endParaRPr lang="de-AT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2895296" y="1265340"/>
              <a:ext cx="1214446" cy="36933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err="1" smtClean="0"/>
                <a:t>twig</a:t>
              </a:r>
              <a:endParaRPr lang="de-AT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2823858" y="2765538"/>
              <a:ext cx="1214446" cy="36933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 err="1" smtClean="0"/>
                <a:t>feather</a:t>
              </a:r>
              <a:endParaRPr lang="de-AT" dirty="0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537842" y="908150"/>
              <a:ext cx="1476372" cy="1088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>
              <a:off x="680718" y="2479786"/>
              <a:ext cx="1047744" cy="984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466404" y="3979984"/>
            <a:ext cx="15103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537842" y="5527806"/>
            <a:ext cx="1428760" cy="952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TextBox 37"/>
          <p:cNvSpPr txBox="1"/>
          <p:nvPr/>
        </p:nvSpPr>
        <p:spPr>
          <a:xfrm>
            <a:off x="251520" y="1886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Vocabulary Cards: Test-Yourself</a:t>
            </a:r>
            <a:endParaRPr lang="en-US" u="sng" dirty="0"/>
          </a:p>
        </p:txBody>
      </p:sp>
      <p:cxnSp>
        <p:nvCxnSpPr>
          <p:cNvPr id="40" name="Elbow Connector 39"/>
          <p:cNvCxnSpPr>
            <a:stCxn id="30" idx="0"/>
            <a:endCxn id="31" idx="0"/>
          </p:cNvCxnSpPr>
          <p:nvPr/>
        </p:nvCxnSpPr>
        <p:spPr>
          <a:xfrm rot="5400000" flipH="1" flipV="1">
            <a:off x="6717229" y="-270577"/>
            <a:ext cx="1588" cy="2214578"/>
          </a:xfrm>
          <a:prstGeom prst="bentConnector3">
            <a:avLst>
              <a:gd name="adj1" fmla="val 14395466"/>
            </a:avLst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64088" y="1886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 and front of the card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/>
          <p:cNvGrpSpPr/>
          <p:nvPr/>
        </p:nvGrpSpPr>
        <p:grpSpPr>
          <a:xfrm>
            <a:off x="4355976" y="332656"/>
            <a:ext cx="4536504" cy="6192688"/>
            <a:chOff x="4355976" y="332656"/>
            <a:chExt cx="4536504" cy="6192688"/>
          </a:xfrm>
        </p:grpSpPr>
        <p:sp>
          <p:nvSpPr>
            <p:cNvPr id="4" name="Rectangle 3"/>
            <p:cNvSpPr/>
            <p:nvPr/>
          </p:nvSpPr>
          <p:spPr>
            <a:xfrm>
              <a:off x="4355976" y="332656"/>
              <a:ext cx="4536504" cy="619268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6228184" y="1340768"/>
              <a:ext cx="576064" cy="720080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444208" y="2132856"/>
              <a:ext cx="216024" cy="216024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084168" y="2492896"/>
              <a:ext cx="936104" cy="504056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156176" y="3140968"/>
              <a:ext cx="720080" cy="648072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 rot="-720000">
              <a:off x="6879593" y="3939778"/>
              <a:ext cx="216024" cy="1440160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 rot="600000">
              <a:off x="6135559" y="3940872"/>
              <a:ext cx="216024" cy="1440160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80112" y="5517232"/>
              <a:ext cx="648072" cy="144016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7092280" y="5517232"/>
              <a:ext cx="648072" cy="144016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7236296" y="2564904"/>
              <a:ext cx="792088" cy="144016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148064" y="2492896"/>
              <a:ext cx="792088" cy="144016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644008" y="2420888"/>
              <a:ext cx="432048" cy="216024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8100392" y="2492896"/>
              <a:ext cx="432048" cy="216024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Elbow Connector 29"/>
            <p:cNvCxnSpPr/>
            <p:nvPr/>
          </p:nvCxnSpPr>
          <p:spPr>
            <a:xfrm flipV="1">
              <a:off x="6732240" y="1124744"/>
              <a:ext cx="936104" cy="288032"/>
            </a:xfrm>
            <a:prstGeom prst="bentConnector3">
              <a:avLst>
                <a:gd name="adj1" fmla="val 1422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/>
            <p:nvPr/>
          </p:nvCxnSpPr>
          <p:spPr>
            <a:xfrm rot="10800000">
              <a:off x="5220072" y="1196752"/>
              <a:ext cx="1152128" cy="432048"/>
            </a:xfrm>
            <a:prstGeom prst="bentConnector3">
              <a:avLst>
                <a:gd name="adj1" fmla="val 2205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33"/>
            <p:cNvCxnSpPr/>
            <p:nvPr/>
          </p:nvCxnSpPr>
          <p:spPr>
            <a:xfrm>
              <a:off x="6588224" y="1700808"/>
              <a:ext cx="1080120" cy="144016"/>
            </a:xfrm>
            <a:prstGeom prst="bentConnector3">
              <a:avLst>
                <a:gd name="adj1" fmla="val 3092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/>
            <p:nvPr/>
          </p:nvCxnSpPr>
          <p:spPr>
            <a:xfrm rot="10800000">
              <a:off x="5220072" y="1772816"/>
              <a:ext cx="1296144" cy="72008"/>
            </a:xfrm>
            <a:prstGeom prst="bentConnector3">
              <a:avLst>
                <a:gd name="adj1" fmla="val 2515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300000" flipV="1">
              <a:off x="6660232" y="2204864"/>
              <a:ext cx="432048" cy="360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44"/>
            <p:cNvCxnSpPr/>
            <p:nvPr/>
          </p:nvCxnSpPr>
          <p:spPr>
            <a:xfrm>
              <a:off x="7020272" y="2924944"/>
              <a:ext cx="1008112" cy="720080"/>
            </a:xfrm>
            <a:prstGeom prst="bentConnector3">
              <a:avLst>
                <a:gd name="adj1" fmla="val 2061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Elbow Connector 46"/>
            <p:cNvCxnSpPr/>
            <p:nvPr/>
          </p:nvCxnSpPr>
          <p:spPr>
            <a:xfrm flipV="1">
              <a:off x="5148064" y="3429000"/>
              <a:ext cx="1008112" cy="216024"/>
            </a:xfrm>
            <a:prstGeom prst="bentConnector3">
              <a:avLst>
                <a:gd name="adj1" fmla="val 8449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Elbow Connector 49"/>
            <p:cNvCxnSpPr/>
            <p:nvPr/>
          </p:nvCxnSpPr>
          <p:spPr>
            <a:xfrm flipV="1">
              <a:off x="4860032" y="2636912"/>
              <a:ext cx="936104" cy="288032"/>
            </a:xfrm>
            <a:prstGeom prst="bentConnector3">
              <a:avLst>
                <a:gd name="adj1" fmla="val 7476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Elbow Connector 51"/>
            <p:cNvCxnSpPr/>
            <p:nvPr/>
          </p:nvCxnSpPr>
          <p:spPr>
            <a:xfrm rot="5400000" flipH="1" flipV="1">
              <a:off x="8352420" y="2168860"/>
              <a:ext cx="216024" cy="432048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hape 62"/>
            <p:cNvCxnSpPr>
              <a:stCxn id="17" idx="5"/>
            </p:cNvCxnSpPr>
            <p:nvPr/>
          </p:nvCxnSpPr>
          <p:spPr>
            <a:xfrm rot="5400000">
              <a:off x="8016934" y="2544718"/>
              <a:ext cx="319668" cy="58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9" idx="3"/>
            </p:cNvCxnSpPr>
            <p:nvPr/>
          </p:nvCxnSpPr>
          <p:spPr>
            <a:xfrm>
              <a:off x="7093257" y="4637401"/>
              <a:ext cx="935127" cy="159751"/>
            </a:xfrm>
            <a:prstGeom prst="bentConnector3">
              <a:avLst>
                <a:gd name="adj1" fmla="val 2107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hape 90"/>
            <p:cNvCxnSpPr>
              <a:stCxn id="11" idx="2"/>
            </p:cNvCxnSpPr>
            <p:nvPr/>
          </p:nvCxnSpPr>
          <p:spPr>
            <a:xfrm rot="5400000">
              <a:off x="5310082" y="5211198"/>
              <a:ext cx="144016" cy="1044116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12" idx="3"/>
            </p:cNvCxnSpPr>
            <p:nvPr/>
          </p:nvCxnSpPr>
          <p:spPr>
            <a:xfrm>
              <a:off x="7740352" y="5589240"/>
              <a:ext cx="79208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5652120" y="476672"/>
              <a:ext cx="18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Self-made Celeb</a:t>
              </a:r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99992" y="404664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SAMPLE</a:t>
              </a:r>
            </a:p>
            <a:p>
              <a:r>
                <a:rPr lang="en-US" dirty="0" smtClean="0"/>
                <a:t>POSTER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122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Larissa-Design</vt:lpstr>
      <vt:lpstr>Slide 1</vt:lpstr>
      <vt:lpstr>Slide 2</vt:lpstr>
      <vt:lpstr>Slide 3</vt:lpstr>
      <vt:lpstr>Slide 4</vt:lpstr>
    </vt:vector>
  </TitlesOfParts>
  <Company>FIRMA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NAME</dc:creator>
  <cp:lastModifiedBy>markus buchgraber</cp:lastModifiedBy>
  <cp:revision>171</cp:revision>
  <dcterms:created xsi:type="dcterms:W3CDTF">2010-07-05T12:01:18Z</dcterms:created>
  <dcterms:modified xsi:type="dcterms:W3CDTF">2010-07-31T04:50:33Z</dcterms:modified>
</cp:coreProperties>
</file>